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экологический фактор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определяет жизнь организмов, ритмы природы и структуру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жизнь на Земле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фотосинтез, задаёт суточные и сезонные ритмы и формирует разные условия обитания — от леса до океана и города.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светового режима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Определяет, сколько энергии поступает к организму и насколько активно идёт фотосинтез, нагрев поверхности и поведение животных в конкретном местообитании.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света и темноты служит сигналом для роста, цветения, миграций и других сезонных процессов, связанных с биологическими часами.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дня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длины волн по-разному воспринимаются пигментами, поэтому качество света влияет на работу фотосистем, окраску тканей и защитные реакции.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состав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 рассеянный свет создают неодинаковые условия для листьев, побегов и животных, особенно в лесу, на открытых участках и в воде.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равномерность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солнечного света и его биологическое 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диапазон обеспечивает фотосинтез, а ультрафиолет и инфракрасное излучение сильнее влияют на защиту, повреждение клеток и нагрев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приходится на инфракрасное излучение, но именно видимый свет наиболее важен для жизни на Земле.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спектральному составу солнечного излучения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 разных условиях среды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лугах, полях и опушках свет поступает почти без препятствий, поэтому растения получают максимум энергии и формируют более высокую продуктивность.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задерживают значительную часть излучения, поэтому в подлеске остаётся только рассеянный свет, достаточный для теневыносливых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тень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свет быстро ослабевает с глубиной, и ниже верхних слоёв фотосинтез возможен лишь у организмов, приспособленных к слабому освещению.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толща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световых параметров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свойствами света и жизненными реакциями организмов можно проследить по нескольким ключевым параметрам.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реагирует не на отдельный показатель, а на сочетание интенсивности, спектра и длительности освещения.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 и 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 главная светозависимая реакция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особенно эффективно улавливает красные и синие лучи, поэтому именно эти участки спектра обеспечивают основную часть энергии для синтеза органических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слабом свете фотосинтез замедляется, образуется меньше органических соединений, а рост растений становится медленнее и менее устойчивым.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освещения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освещение может повреждать клетки, если защитные механизмы не успевают рассеивать лишнюю энергию и нейтрализовать её действие.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света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фотосинтез свет определяет первичную продукцию, а значит, задаёт энергетическую основу пищевых цепей на суше и в океане.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сигнал → рост и развитие растения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растение воспринимает свет и преобразует его в ответ роста или цветения.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031" y="2403159"/>
            <a:ext cx="205538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и теневыносливые растения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Гелиофиты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открытых местообитаний приспособлены к яркому свету: у них плотные листья, хорошо развитые устьица и высокая способность использовать интенсивное освещение.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Сциофиты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слабого света такие растения формируют более крупные и тонкие листья, чтобы уловить как можно больше рассеянного излучения.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светолюбивых видов листья обычно толще и устойчивее к перегреву, а у теневыносливых — мягче и эффективнее при дефиците света.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строении помогают видам занимать свои участки: верхний ярус, подлесок, луга или лесные опушки, не конкурируя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листа к различной освещённости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солнце листья обычно меньше, толще и плотнее; у них лучше развита палисадная ткань, больше устьиц и выражены защитные пигменты.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тени листовая пластинка чаще крупнее и тоньше, что увеличивает площадь улавливания света и помогает эффективнее работать при слабом освещении.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Теневой лист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разной освещённости меняются не только размеры листа, но и его цвет, поскольку содержание хлорофилла и защитных веществ зависит от условий среды.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окраска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и сезонные ритмы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измерение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воспринимают соотношение дня и ночи как устойчивый сигнал среды. По нему они «сверяют» внутренние ритмы и заранее готовятся к изменению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или увеличении светового дня у растений запускаются цветение, листопад, образование клубней и покой, а у животных — миграции, линька и смена активности.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реакции регулируются внутренними часами и гормонами, поэтому даже кратковременные изменения освещения могут сдвигать привычные сроки развития и 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длины дня и активности организмов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сезонаx световой режим задаёт темп жизни экосистем: от интенсивного роста до подготовки к покою.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день обычно совпадает с ростом активности, а сокращение светлого времени суток связано со снижением процессов и сезонной перестройкой.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учебного материала о сезонной динамике света и биоритмов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адаптации животных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животные опираются прежде всего на зрение: оно помогает искать пищу, избегать хищников и распознавать сигналы сородичей. Часто им помогают покровительственная или предупреждающая окраска.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592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образ жизни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79270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виды лучше улавливают слабый свет и компенсируют это более развитым слухом и обонянием. Такой набор признаков позволяет им уверенно действовать в темноте и при рассеянном освещении.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3179285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чувствительность
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096959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ориентируются по Луне и звёздам. Искусственный свет сбивает эту навигацию, из-за чего меняются маршруты полёта, время активности и вероятность успешного размножения.
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96974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ориентации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водных экосистемах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поглощает и рассеивает солнечные лучи, поэтому с глубиной освещённость резко падает. Уже в верхних слоях условия становятся менее благоприятными для светолюбивых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ослабление света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поверхности сосредоточены водоросли и макрофиты, которым нужен свет для фотосинтеза. Именно здесь формируется основная часть первичной продукции водоёма.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фотосинтеза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остаются виды, приспособленные к слабому освещению: они используют рассеянный свет или получают органическое вещество из верхних слоёв экосистемы.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адаптации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зоны и типичные организмы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состав сообществ меняется вместе с освещённостью и набором световых адаптаций.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света, тем заметнее роль теневыносливых и специализированных форм; распределение организмов напрямую связано с их экологической пластичностью.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распределения организмов по световым зонам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светового загрязнения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ночную засветку обычно дают источники, работающие длительно и направленно в городском пространстве.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яркости и ненужной ночной подсветки в первую очередь может дать заметный экологический эффект именно в городах.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типичных городских источников светового загрязнения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70074"/>
            <a:ext cx="154200" cy="15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2" y="1862724"/>
            <a:ext cx="126675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0074"/>
            <a:ext cx="154200" cy="1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000" y="1885494"/>
            <a:ext cx="154200" cy="123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свет в течение дня поддерживает внимание и общий тонус. При его недостатке чаще возникает утомляемость, а учебная и умственная нагрузка переносится заметно труднее.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бодрствование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организму поддерживать суточные ритмы. Достаток дневного освещения повышает собранность, а яркий свет поздно вечером может сдвигать время засыпания и ухудшать восстановление.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влияет на настроение через биоритмы и гормональную регуляцию. Регулярное чередование светлого дня и тёмной ночи помогает сохранять более устойчивое эмоциональное состояние.
</a:t>
            </a:r>
            <a:endParaRPr lang="en-US" sz="1083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благоприятен режим, при котором днём человек получает достаточно естественного света, а вечером снижает яркость освещения. Это поддерживает качество сна и нормальный ритм жизни.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влияния света на человека
</a:t>
            </a:r>
            <a:endParaRPr lang="en-US" sz="26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освещённости запускает цепную реакцию в экосистеме
</a:t>
            </a:r>
            <a:endParaRPr lang="en-US" sz="2025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световой режим влияет на обмен веществ, поведение организмов и структуру сообществ.
</a:t>
            </a:r>
            <a:endParaRPr lang="en-US" sz="13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негативного влияния света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Экранированные приборы и направленный вниз свет уменьшают рассеивание вверх и в стороны. Это делает освещение точнее, безопаснее для природы и экономнее для человека.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светильники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спектр, датчики движения и сокращение ночной подсветки снижают избыточное воздействие на живые организмы, особенно в часы, когда свет почти не нужен.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спектр и режим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зоны, ограничение яркости и сохранение тёмных коридоров помогают животным перемещаться и не нарушают миграционные пути, а также поддерживают естественные ночные условия.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природных территорий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одновременно уменьшают нагрузку на экосистемы и сокращают расход электроэнергии, поэтому экологическая и практическая польза здесь совпадают.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среды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определяет ритм и структуру жизни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задаёт условия фотосинтеза, роста, размножения и сезонных ритмов, а также влияет на распределение организмов в природе. Понимание этого фактора помогает бережнее относиться к экосистемам и ночной среде.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2026-06-01T23:51:43Z</dcterms:created>
  <dcterms:modified xsi:type="dcterms:W3CDTF">2026-06-01T23:51:43Z</dcterms:modified>
</cp:coreProperties>
</file>