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Гаврила Романович Державин: поэт, государственный деятель, новатор русской поэзии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изменил русскую оду и язык стихов.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Державина: время больших перемен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жил в эпоху Просвещения, когда усиливались государство и дворянская культура, а литература постепенно отходила от строгой книжности к более живой речи и личному опыту.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Гаврила Державин родился в 1743 году в Казанской губернии в небогатой дворянской семье, вдали от столичной жизни и придворного блеска.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смерти отца он учился в Казанской гимназии, где получил первые знания и познакомился с основами словесности и дисциплины.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Скромное детство и ранние трудности помогли ему внимательнее видеть повседневную жизнь, человеческие характеры и правдивые подробности.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первые шаги к известности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1762 году Державин вступил в Преображенский полк и оказался свидетелем дворцового переворота, поддержав Екатерину II. Этот опыт познакомил его с военной и придворной средой.
</a:t>
            </a:r>
            <a:endParaRPr lang="en-US" sz="937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дала ему понимание устройства власти и людей при дворе. Позже именно эти наблюдения помогли ему писать гражданские стихи, сатиру и точные портреты современников.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Державин писал в традициях подражания и книжного стиля, но постепенно стал искать собственный голос и более свободную интонацию.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обращался к одам, сатирическим текстам, стихам на случай и философским размышлениям, пробуя разные темы и формы.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появились яркие сравнения, живые детали и личное чувство, а строгие правила классицизма стали для него не пределом, а отправной точкой.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линии видны и служба, и литературный рост: они развивались почти одновременно.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Державина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становилась его служебная ответственность, тем заметнее крепла его литературная известность и самостоятельность.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Г. Р. Державина, составленная по биографическим материалам.
</a:t>
            </a:r>
            <a:endParaRPr lang="en-US" sz="6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«Фелица» и литературная слава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«Фелица» 1782 года принесла Державину широкую известность и показала, что ода может быть не только торжественной, но и живой.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изображена в ней как мудрая правительница, а придворные нравы показаны с иронией и наблюдательностью.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«Фелицы» его стали считать поэтом, который умеет соединять похвалу, сатиру и правду жизни.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использовал бытовые подробности и неожиданные интонации, поэтому текст звучал непривычно свежо для своего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черты поэзии Державина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смело соединял высокий стиль с простыми словами, предметами быта и сценами повседневной жизни, не боясь нарушать привычную торжественность.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стихотворение более личным: в нем слышится авторское «я», его мысль, чувство и взгляд на мир.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заняли точные наблюдения, неожиданные сравнения и выразительные детали, которые делали текст зрительным и запоминающимся.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поэзия Державина стала ближе к живой речи и подготовила переход русской литературы к более естественному языку.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«Бог» и философские размышления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«Бог» Державин размышляет о величии мироздания, месте человека во Вселенной и границе между земной жизнью и вечностью.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религиозное чувство, философскую глубину и торжественный поэтический тон, поэтому звучит особенно масштабно.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в том, что человек разумен и духовно велик, но все равно остается частью огромного божественного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и быт оживают в стихах Державина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Державина природа часто выглядит не как простой фон, а как часть жизни человека. Река, сад или смена времен года помогают почувствовать движение времени и настроение героя. Такие картины легко представить, будто они написаны для зрителя, а не только для читателя.
</a:t>
            </a:r>
            <a:endParaRPr lang="en-US" sz="82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мир Званки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поэт жил в усадьбе Званка, где занимался хозяйством и внимательно наблюдал обычный день вокруг себя. В его стихах рядом с большими размышлениями появляются домашние сцены, труд, покой и тихие заботы. Благодаря этому его поэзия звучит очень по-человечески.
</a:t>
            </a:r>
            <a:endParaRPr lang="en-US" sz="86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сады и память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Державина птицы, сады и смена погоды часто становятся знаками не только красоты, но и размышлений о судьбе. Он умеет показать, как в простой детали скрывается чувство времени и смысла. Поэтому его пейзажи запоминаются не меньше, чем торжественные оды.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показывают, как поэт соединял оды, гражданские тексты и философские размышления.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Державина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отражают главные стороны его творчества: гражданственность, философию, сатиру и внимание к личности.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Г. Р. Державина; литературоведческие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государственная служба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занимал высокие государственные посты и хорошо знал устройство империи изнутри. Это помогало ему говорить о власти не абстрактно, а на основе личного опыта и наблюдений.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губернатором, сенатором и министром юстиции, он видел, как работают закон, подчинение и ответственность. Поэтому в его текстах так часто звучат требования справедливости и честности.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ограничивался похвалой начальству. В поэзии Державина есть и критика злоупотреблений, и тревога за порядок в стране, и нравственная оценка поступков людей.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Державин создавал поэтическую новизну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опыт и наблюдение за жизнью помогли обновить традиционную оду.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императорский двор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был связан с Екатериной II и Павлом I, а значит, постоянно находился рядом с центром власти. Это делало его наблюдения особенно точными и убедительными.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писать торжественные стихи, но не закрывал глаза на придворную суету, лесть и несправедливость. Такое сочетание прославления и правды придавало его текстам остроту.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показал редкое для своего времени качество: служить государству и при этом сохранять собственное мнение. В его поэзии это напряжение чувствуется очень ясно.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 лицейском экзамене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1815 году Державин услышал в Царскосельском лицее юного Пушкина и высоко оценил его дар. Этот эпизод стал символом передачи литературной эстафеты.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Державин: связь поколений в русской литературе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и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завершает эпоху классицизма, а Пушкин открывает новую страницу русской поэзии. Между ними есть связь: уважение к форме, но стремление сделать стих свободнее и естественнее.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поэт писал не только о власти и долге, но и о человеке, природе, быте и собственном месте в мире.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поэзии Державина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тем делает Державина поэтом широкого взгляда, а не автором одного жанра или одной идеи.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Г. Р. Державина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93" y="3429876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Державина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часто выбирал яркие определения, которые усиливают образ и делают стих более запоминающимся. Его строки звучат торжественно и одновременно очень живо.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высокого и простого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он мог соединить книжную лексику с обычными словами и бытовыми деталями. Благодаря этому стих переставал быть отдалённым от реальной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авторский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заметно присутствие самого автора: его мнение, чувство, удивление и оценка происходящего. Это делает стихи личными и убедительными.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новому языку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помог русской литературе стать менее строгой и более естественной. Его стиль подготовил переход к поэзии, где мысль звучит свободнее и ближе к разговорной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карьера Державина показывает, что он был не только поэтом, но и опытным государственным деятелем.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должности Державина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дала Державину знание власти, закона и людей, а его поэзии — остроту, гражданский тон и реальную жизненность.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Г. Р. Державине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литературная память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 — отставка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оставил государственную службу и поселился в усадьбе Званка. Здесь он продолжал писать, размышлять о литературе и приводить в порядок свои материалы.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1803–1816 — годы в Званке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он жил спокойнее, но не переставал работать. Этот период стал временем итогов: он оглядывался на свою службу и поэтический путь.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1816 — смерть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умер в 1816 году. Его стихи вошли в русскую литературу как пример силы, торжественности и живого человеческого голоса.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Державин: поэт, который оживил высокую поэзию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остался в истории потому, что сумел соединить торжественный стиль с живой речью, личным чувством и гражданской смелостью, открыв русской поэзии новый путь.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2026-05-23T00:03:02Z</dcterms:created>
  <dcterms:modified xsi:type="dcterms:W3CDTF">2026-05-23T00:03:02Z</dcterms:modified>
</cp:coreProperties>
</file>