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«Праведники» Н. С. Лескова: нравственный идеал и спор о русской святости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людях совести, чья праведность проверяется жизнью, а не славой.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1861 года Лесков обращается к людям, чья нравственная высота не связана ни с дворянской традицией, ни с революционным пафосом, ни с официальной религиозностью. Именно здесь рождается его особый тип праведника.
</a:t>
            </a:r>
            <a:endParaRPr lang="en-US" sz="1471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и поиск нового положительного героя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начался с вопроса, есть ли у Лескова цельный нравственный идеал или лишь ряд ярких, но разрозненных исключений.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линия полемики касалась значения праведности: способна ли она влиять на общество или остается только личной духовной ценностью.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сомнение вызывала достоверность образов: критики спорили, жизненны ли такие герои и правдоподобна ли их внутренняя стойкость.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цикл вызвал активную критику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передает историю через разговорную интонацию, народные обороты и выразительную речь рассказчика. Из-за этого нравственный смысл звучит естественно, но не упрощенно.
</a:t>
            </a:r>
            <a:endParaRPr lang="en-US" sz="1194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речевая маска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Житийная модель придает героям черты духовного подвига. При этом бытовая конкретность и мягкая ирония не дают образам стать отвлеченно-каноническими.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в миру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 и житийность как источник полемики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Михайловский признавал нравственную привлекательность лесковских героев, но считал их редкими исключениями, не годными для общественного образца.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критик видел в этих образах моральную ценность, но сомневался, что она может изменить реальную жизнь общества.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не устраивали их одиночество и отсутствие ясной программы действия: праведность казалась ему личной, а не исторически действенной.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К. Михайловский: претензия к «беспочвенности» идеала
</a:t>
            </a:r>
            <a:endParaRPr lang="en-US" sz="23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Мережковского прежде всего привлекала не бытовая сторона сюжетов, а духовный смысл лесковской святости, возникающей вне официального канона.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понимании Лесков показывал народный религиозный опыт, а литература получала право говорить о духовной жизни без прямого назидания.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читал праведников как людей внутреннего подвига, для которых совесть, вера и личная ответственность важнее внешнего признания.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С. Мережковский: интерес к религиозной глубине
</a:t>
            </a:r>
            <a:endParaRPr lang="en-US" sz="26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критики выделяли в одном и том же цикле разные стороны: социальную, религиозную, языковую и художественную.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оценка, тем полнее признается сложность лесковского идеала и его художественная новизна.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литературно-критических оценок Н. К. Михайловского, Д. С. Мережковского, М. Горького и современных исследований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основных оценок Лескова в критике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особенно ценил языковую силу Лескова: умение слышать живую речь, передавать ее интонации и строить на этом убедительные характеры.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Лескове Горький видел мастера русской словесности и тонкого наблюдателя народного характера, раскрывающего его без внешнего украшательства.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праведники были важны как люди внутренней свободы и нравственной стойкости, даже если их путь не совпадал с революционной активностью.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 о Лескове как о писателе народной речи
</a:t>
            </a:r>
            <a:endParaRPr lang="en-US" sz="26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158" y="1647777"/>
            <a:ext cx="3706621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по-разному читали лесковский идеал.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текст поддерживает разные интерпретации, потому что соединяет этику, народную речь и художественную иронию.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критика о Н. С. Лескове; обобщение по традиции изучения цикла «Праведники»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критики определяли главные свойства праведников
</a:t>
            </a:r>
            <a:endParaRPr lang="en-US" sz="24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возвышает героя, но не скрывает его земную конкретность: повседневные детали удерживают образ от отвлеченной идеализации.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сочетание делает героя объемным: он остается не схемой, а живым человеком, в котором видны и слабость, и духовная сила.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в повествовании не разрушает праведность, а проверяет ее жизнью, показывая, насколько нравственный выбор выдерживает реальность.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идеализации и иронии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обычный человек проходит путь от повседневной среды к нравственному подвигу и посмертному признанию.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формирования образа праведника у Лескова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Лескова живёт среди чиновничьего быта, но не принимает карьерные правила среды: его внутренняя независимость держится на честности, самодисциплине и верности личному нравственному закону.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видели в этой замкнутости не слабость, а форму духовной цельности: внешне неприметный человек оказывается сильнее окружающего мира именно потому, что не изменяет себе.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«Однодум» и образ нравственного одиночества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Голован показан как человек большой физической силы, но его главное достоинство — не сила сама по себе, а готовность защитить и поддержать других без расчёта на награду.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народный подвиг понимается как ежедневная нравственная надёжность, а не как громкое героическое событие или внешняя исключительность.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отмечала сочетание фольклорной богатырской мощи с житейской правдой: герой действует просто, буднично и потому выглядит особенно убедительно.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«Несмертельный Голован» и тема народного подвига
</a:t>
            </a:r>
            <a:endParaRPr lang="en-US" sz="25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критика читала цикл не только как разговор о морали, но и как важное языковое явление русской прозы.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праведность и народная речь: именно они чаще всего определяли ценность лесковского метода.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критических оценок по циклу «Праведники» Н. С. Лескова
</a:t>
            </a:r>
            <a:endParaRPr lang="en-US" sz="11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цикла, наиболее часто выделяемые критикой
</a:t>
            </a:r>
            <a:endParaRPr lang="en-US" sz="26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Лескова как объект отдельной критики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особенно выделяли архаизмы и просторечные обороты, которые придают прозе Лескова историческую плотность и ощущение живой народной среды.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важна синтаксическая свобода: фразы у Лескова часто строятся так, будто речь рождается прямо в момент рассказа и сохраняет естественный ритм.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отмечали гибкость интонаций и речевую маску рассказчика, благодаря которым повествование одновременно выглядит доверительным и художественно выстроенным.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одних это было главным достоинством, для других — сложностью, которая местами затемняет смысл, но именно она создаёт неповторимый стиль писателя.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4900"/>
            <a:ext cx="4356600" cy="21334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критических оценок цикла «Праведники»
</a:t>
            </a:r>
            <a:endParaRPr lang="en-US" sz="1076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направлений критики, их сильных сторон и ограничений.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позиция точна в своём аспекте, но полный смысл цикла раскрывается только при их совместном чтении.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позиции по отношению к циклу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цикл часто понимают как попытку создать этическую модель человека, где ценность определяется не происхождением и статусом, а конкретным поступком и внутренней ответственностью.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подходе праведник — это не абстрактный идеал, а исторически сложившийся нравственный тип, в котором видны противоречия эпохи и сила личного выбора.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Лескова читают как писателя, который соединяет фольклор, христианскую мораль и точное наблюдение за социальной средой, не сводя героя к схеме или лозунгу.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литературоведение о «Праведниках»
</a:t>
            </a:r>
            <a:endParaRPr lang="en-US" sz="26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изменения отношения к Лескову: от спора о пользе его прозы к признанию его места в литературном каноне.
</a:t>
            </a:r>
            <a:endParaRPr lang="en-US" sz="1173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дореволюционной полемики к школьному канону
</a:t>
            </a:r>
            <a:endParaRPr lang="en-US" sz="26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всём различии взглядов критики сходились в одном: лесковские герои обладают редкой внутренней цельностью, а сам цикл производит сильное художественное впечатление и не сводится к простой нравоучительности.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касались смысла этой цельности: для одних она была общественным примером, для других — духовным знаком, для третьих — прежде всего языковым и композиционным открытием.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 праведниках: что объединяет разные оценки
</a:t>
            </a:r>
            <a:endParaRPr lang="en-US" sz="24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«Праведники» до сих пор спорны и важны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ищет нравственного героя вне официальной истории и политической программы, поэтому цикл по-разному читается как социальный, религиозный и художественный текст — и именно в этом его сила.
</a:t>
            </a:r>
            <a:endParaRPr lang="en-US" sz="13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2026-05-23T17:15:35Z</dcterms:created>
  <dcterms:modified xsi:type="dcterms:W3CDTF">2026-05-23T17:15:35Z</dcterms:modified>
</cp:coreProperties>
</file>