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Is the System of Social Welfare Fair?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 ли социальная защита для всех?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и общество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помогает людям переживать болезнь, старость, безработицу и кризисы, одновременно вызывая вопрос: кто платит, кто получает и насколько честно распределяются ресурсы? Истинная справедливость здесь проверяется доступом, эффективностью и налоговой нагрузкой.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справедливости вызывает споры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и 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считают welfare выражением общественной солидарности: он защищает человека от бедности и помогает сохранить человеческое достоинство в ситуациях, которые невозможно полностью контролировать лично.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указывают на рост налогов и страховых взносов, а также на то, что сложные программы требуют больших административных расходов и не всегда дают быстрый результат.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аргумент противников связан с опасением, что длительные выплаты без дополнительных условий могут ослаблять мотивацию искать работу, особенно если помощь воспринимается как гарантированная.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выгоды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усиливается, когда группы населения получают поддержку неравномерно: работающие финансируют помощь другим, а семьи без детей или молодёжь не всегда видят прямую отдачу от 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справедливости в социальном государстве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равенство означает, что для всех действуют одинаковые нормы, но одинаковые правила не гарантируют одинаковых жизненных результатов, если стартовые условия у людей различаются.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предполагает поддержку тех, кто начинает с более слабой позиции: из-за низкого дохода, инвалидности, безработицы или семейных трудностей.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налоги и пособия государство частично выравнивает различия в доходах, снижая разрыв между обеспеченными и малообеспеченными группами населения.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система должна одновременно помогать уязвимым людям, не разрушать стимулы к труду и сохранять приемлемую нагрузку на бюджет.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помощь и кто её финансирует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групп, видов поддержки и спорных вопросов в системе социальной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OECD и национальные бюджетные отчёты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чаще направлена на уязвимые группы, а финансирование в основном ложится на работающих налогоплательщиков; главный спор — точность распределения и нагрузка на бюджет.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расходы и уровень бедности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общий тренд: при усилении поддержки бедность обычно растёт медленнее или снижается, особенно если действует антикризисная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тренд по данным OECD и национальных статистических служб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 абсолютно механическая, но более высокие социальные расходы обычно смягчают ухудшение доходов и уменьшают риск бедности в кризисные годы.
</a:t>
            </a:r>
            <a:endParaRPr lang="en-US" sz="10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 пользу системы социальной защиты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выплаты помогают людям пережить болезнь, старость или потерю работы без резкого падения уровня жизни и перехода в крайнюю нужду.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на детей и меры для родителей уменьшают нагрузку на семейный бюджет и повышают шансы ребёнка на безопасное и стабильное развитие.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на 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образование и детство расширяют будущие возможности, потому что успех в школе и профессии во многом зависит от стартовых условий.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 к 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Субсидируемое здравоохранение и образование снижают разрыв между семьями с разным доходом и делают базовые жизненные шансы менее зависимыми от денег.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против системы социальной защиты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стимулов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выплаты слишком длительные и не связаны с поиском работы или переобучением, у некоторых людей может снизиться мотивация быстрее возвращаться к труду.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адресности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критерии отбора недостаточно точны, часть средств может достаться тем, кто не особенно нуждается в помощи, а нуждающиеся останутся вне системы.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Расширенные программы требуют больших бюджетных расходов, поэтому государство вынуждено собирать больше налогов и взносов, что вызывает недовольство у работающего населения.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бюрократия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помощь, люди часто проходят проверки, собирают документы и ждут решения, а это замедляет поддержку именно в момент острой необходимости.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перераспределение ресурсов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и распределения социальной поддержки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Адресная и универсальная помощь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получают только те, кто соответствует заданным критериям дохода, возраста, состояния здоровья или семейного положения, поэтому средства расходуются точнее и экономнее.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адресности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Адресная помощь лучше экономит бюджет, но требует проверки данных и может восприниматься как менее уважительная, если получателей выделяют слишком явно.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предоставляется всем людям определённой категории, например всем детям или всем пожилым, что делает систему проще и понятнее для граждан.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универсальности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программы легче администрировать и они кажутся более равными, однако обходятся дороже и иногда включают тех, кто не нуждается в 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Пенсии, здравоохранение и межпоколенческая справедливость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статьи расходов обычно связаны с долгосрочными обязательствами государства перед пожилыми людьми и системой здравоохранения.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на основе типичного распределения социальных расходов в странах OECD и национальных бюджетных отчётов, 2023–2024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основная нагрузка приходится на пенсии и медицину, спор о справедливости неизбежно затрагивает баланс между поколениями.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для детей и семей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на ребёнка, дошкольные места и школьное питание снижают влияние семейного дохода на стартовые возможности ребёнка.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воспитания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Оплачиваемый отпуск по уходу за ребёнком и помощь малообеспеченным семьям поддерживают занятость родителей и стабильность домашнего бюджета.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здоровье и образование детей повышают шансы на успешную учёбу, квалификацию и устойчивый доход во взрослом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для работающих и безработных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по безработице смягчает резкое падение дохода после потери работы и даёт человеку время искать подходящую вакансию без немедленного обнищания.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активному поиску работы, консультации по карьере и переобучение помогают избежать долгой зависимости от выплат и сохраняют профессиональные навыки.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обязанностей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система поддерживает человека в кризисе, но одновременно ожидает усилий по возвращению к занятости, чтобы помощь не подменяла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критериям оценивается справедливость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справедливые системы обычно сочетают несколько критериев: они понятны гражданам, нацелены на нуждающихся и не подрывают финансовую устойчивость.
</a:t>
            </a:r>
            <a:endParaRPr lang="en-US" sz="983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критериев помогает увидеть, что социальная справедливость требует не одного показателя, а баланса между доступом, точностью и устойчивостью.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OECD, World Bank и национальные социальные отчёты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доверие к системе социальной защиты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доверия часто выше там, где люди видят личную пользу системы и считают, что правила распределения помощи понятны и предсказуемы.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диаграммы; обобщение типичных результатов опросов доверия в странах OECD, 2023–2024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растёт вместе с опытом положительного взаимодействия с системой и падает, если граждане воспринимают её как несправедливую или неэффективную.
</a:t>
            </a:r>
            <a:endParaRPr lang="en-US" sz="9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социального государства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поддержке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2008 года и во время пандемии COVID-19 социальные выплаты, медицинская помощь и экстренные меры снова стали ключевым инструментом защиты населения.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многие страны Европы и Северной Америки расширили пенсии, медицину и пособия, стремясь защитить население от бедности и последствий войны.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1980–1990-х годах усилились рыночные реформы, приватизация и сокращение государственных расходов, а адресность помощи стала важнее универсального расширения программ.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модели социальной защиты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налоги сочетаются с широким охватом населения, сильными услугами и относительно низким уровнем исключения, поэтому система воспринимается как всеобщая.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Англосаксонская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чаще концентрируется на наиболее нуждающихся группах, а адресность позволяет экономить бюджет, но делает доступ к поддержке более выборочным.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охват, неформальная занятость и слабая административная инфраструктура мешают охватить всех нуждающихся, даже если закон формально гарантирует помощь.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определяется не только размером выплат: не менее важны прозрачные институты, доверие граждан и способность системы реально доставлять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справедливости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 перейти от общих принципов к итоговому выводу о качестве системы.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 системы welfare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 аренды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подорожание жилья повышают нагрузку на семьи с низким и средним доходом, поэтому спрос на пособия и субсидии становится более устойчивым и массовым.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увеличивает расходы на пенсии и медицину, а значит, усиливает спор о том, кто и в каком объёме должен финансировать систему.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Онлайн-подача заявлений ускоряет доступ к помощи, но люди без интернета или цифровых навыков могут оказаться вне системы, несмотря на формальное право на поддержку.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платформенная работа делают доходы менее стабильными и требуют обновлённых правил защиты, чтобы справедливость распространялась и на новые формы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социальной защиты — это равновесие, а не формула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система не просто раздаёт помощь: она снижает бедность, поддерживает уязвимых людей, остаётся понятной и при этом не ослабляет ответственность граждан и финансовую устойчивость общества.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2026-05-31T18:03:29Z</dcterms:created>
  <dcterms:modified xsi:type="dcterms:W3CDTF">2026-05-31T18:03:29Z</dcterms:modified>
</cp:coreProperties>
</file>