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возникновения теории Ч. Дарвина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факты XIX века изменили взгляд на живую природу?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на пороге эволюционной идеи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XIX века преобладали представления о неизменности видов, но геология, палеонтология и биогеография всё убедительнее показывали: Земля древна, а живой мир исторически изменчив.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представления о неизменности живого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описал, но не объяснил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Карла Линнея упорядочила огромное разнообразие организмов, однако не ответила на главный вопрос: почему виды существуют именно в таком виде и откуда они произошли.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свидетельства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вымерших организмов показывали, что в прошлом существовали формы, сходные с современными, но не совпадающие с ними, а значит, живой мир уже менялся.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материки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видов по разным континентам и островам плохо согласовывалось с идеей разового творения: родственные формы оказывались разобщены географически и заметно различались между собой.
</a:t>
            </a:r>
            <a:endParaRPr lang="en-US" sz="9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 «Бигле» как источник фактов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экспедиции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«Бигля» в 1831–1836 годах дало Дарвину наблюдения из Южной Америки, с Галапагосских островов, из Австралии и других регионов, недоступных кабинетной науке.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выразительными оказались различия между близкими видами на отдельных островах: они были родственны, но приспособлены к разным условиям, что наводило на мысль об их изменении.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находки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изучал остатки гигантских ленивцев и броненосцев, сопоставляя их с современными животными Южной Америки. Это укрепляло представление о связи вымерших и ныне живущих форм.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 Чили и Аргентине показали действие медленных земных процессов. Меняющийся рельеф убеждал Дарвина, что преобразования в природе идут постепенно и охватывают огромные промежутки времени.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данных, повлиявшие на Дарвина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науки дали не отдельные факты, а согласованную картину: виды связаны родством, а изменения в природе происходят постепенно.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дала совокупность данных: именно их согласие убедило Дарвина в исторической изменчивости живого мира.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 и истории науки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Чарльза Лайеля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827950" y="1826350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 — ключ к прошлому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Лайель утверждал, что геологические процессы, наблюдаемые сегодня, действовали и в прошлом. Такой подход позволял объяснять рельеф без обращения к разовым катастрофам.
</a:t>
            </a:r>
            <a:endParaRPr lang="en-US" sz="848" dirty="0"/>
          </a:p>
        </p:txBody>
      </p:sp>
      <p:sp>
        <p:nvSpPr>
          <p:cNvPr id="11" name="Text 3"/>
          <p:cNvSpPr txBox="1"/>
          <p:nvPr/>
        </p:nvSpPr>
        <p:spPr>
          <a:xfrm>
            <a:off x="821307" y="2610562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силы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ветер, вулканизм и поднятия земной коры, действуя очень долго, способны заметно изменить поверхность планеты. Лайель показал, что малые воздействия накапливаются.
</a:t>
            </a:r>
            <a:endParaRPr lang="en-US" sz="878" dirty="0"/>
          </a:p>
        </p:txBody>
      </p:sp>
      <p:sp>
        <p:nvSpPr>
          <p:cNvPr id="12" name="Text 4"/>
          <p:cNvSpPr txBox="1"/>
          <p:nvPr/>
        </p:nvSpPr>
        <p:spPr>
          <a:xfrm>
            <a:off x="624781" y="3409063"/>
            <a:ext cx="4192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глубокого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Земля существует миллионы лет, то у природы достаточно времени для постепенных преобразований. Эта мысль стала важной опорой для будущего эволюционного объяснения.
</a:t>
            </a:r>
            <a:endParaRPr lang="en-US" sz="852" dirty="0"/>
          </a:p>
        </p:txBody>
      </p:sp>
      <p:sp>
        <p:nvSpPr>
          <p:cNvPr id="13" name="Text 5"/>
          <p:cNvSpPr txBox="1"/>
          <p:nvPr/>
        </p:nvSpPr>
        <p:spPr>
          <a:xfrm>
            <a:off x="819260" y="4200751"/>
            <a:ext cx="41883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перенёс геологический принцип постепенности на живые организмы. Если меняется Земля, то и виды могут изменяться не скачком, а очень медленно.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802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7650" y="2174738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63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Томаса Мальтуса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5826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Мальтус обратил внимание на то, что численность населения стремится расти быстрее, чем производство пищи и другие ресурсы. Для Дарвина это стало общей моделью ограниченности.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67650" y="2580075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рождается больше особей, чем может выжить. Между организмами возникает неизбежная конкуренция за пищу, место и укрытие, даже если она не всегда заметна напрямую.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69475" y="2580063"/>
            <a:ext cx="20052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лучших приспособлений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нехватки ресурсов выживают не случайные, а те, чьи признаки помогают переносить трудности среды. Так Мальтус косвенно подготовил идею естественного отбора.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идеи, подготовившие дарвинизм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эволюционная теория сложилась на пересечении разных научных направлений.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области знания сходились в одном выводе: природа изменяется естественным путём, без предположения о неизменности видов.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биологии и истории науки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как модель эволюции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селекционеров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голубей, собак, лошадей и культурных растений показало, что нужные человеку признаки можно быстро закреплять, если целенаправленно выбирать производителей.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предок — разные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голубей могут резко различаться по клюву, окраске, размеру и характеру полёта, хотя происходят от одного предка. Это наглядно демонстрирует силу отбора.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увидел в искусственном отборе понятный аналог природного процесса: если человек за короткое время изменяет породы, то и среда способна изменять виды постепенно.
</a:t>
            </a:r>
            <a:endParaRPr lang="en-US" sz="10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 островов и материков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698188" y="1900020"/>
            <a:ext cx="23517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своеобразность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Галапагосских островах близкие виды отличались от острова к острову, хотя были родственны южноамериканским формам. Это указывало на происхождение от общих предков.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94976" y="1897030"/>
            <a:ext cx="2358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разобщённость мешает свободному скрещиванию и позволяет популяциям изменяться по-разному. В результате в сходных условиях могут возникать разные, но близкие виды.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297793" y="1897005"/>
            <a:ext cx="23472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и 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организмов лучше объяснялось заселением новых территорий, последующей изоляцией и приспособлением, чем единичным актом создания каждого вида в готовом виде.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сформировалась идея естественного отбора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наблюдений и выводов, которая связала факты о размножении, изменчивости и выживании в единую эволюционную схему.
</a:t>
            </a:r>
            <a:endParaRPr lang="en-US" sz="93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как необходимое условие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 одного вида отличаются не только внешне: различаются размеры, окраска, скорость роста, плодовитость и устойчивость к холоду, засухе и болезням в конкретной среде.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потомству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естественного отбора решающее значение имеет наследование части этих различий. Если признак не передаётся потомкам, он не может накапливаться в популяции и влиять на её состав.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наследственная изменчивость делает возможным закрепление полезных признаков. Без неё все особи оставались бы одинаковыми, а эволюционные изменения не могли бы происходить.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и единство плана строения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698188" y="1900020"/>
            <a:ext cx="23517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строения конечностей у человека, летучей мыши, кита и крота показывает общий план организации. Разные функции возникают на основе одного исходного строения.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94976" y="1897030"/>
            <a:ext cx="2358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и других животных сохраняются органы, утратившие прежнюю роль, например аппендикс или тазовые кости у китов. Они указывают на историческое изменение функций.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297793" y="1897005"/>
            <a:ext cx="23472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Атавизмы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появление признаков предков, исчезнувших у современных форм, подтверждает их прежнее существование. Такие случаи особенно наглядно демонстрируют родство организмов и их эволюционную историю.
</a:t>
            </a:r>
            <a:endParaRPr lang="en-US" sz="95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противоречили фиксизму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области знания сходились в одном: живой мир не был неизменным, а формы жизни можно объяснять через историческое развитие и отбор.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фактов ослабляла фиксизму и делала вывод об изменяемости видов научно обоснованным.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биологии XIX века; обобщение по геологии, палеонтологии, биогеографии и селекции.
</a:t>
            </a:r>
            <a:endParaRPr lang="en-US" sz="6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предшественники Дарвина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и историчность живого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Батист Ламарк одним из первых предложил идею развития живого мира во времени, хотя объяснял изменения упражнением и неупражнением органов, а не отбором.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Кювье и вымирание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Жорж Кювье доказал, что виды могут исчезать, а животный мир Земли неоднократно менялся. Это разрушало представление о вечной неизменности природы.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Натуралисты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исследователи собирали данные о флоре и фауне разных стран, сравнивали организмы и расширяли фактическую базу. Их наблюдения подготовили почву для эволюционной теории.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Социально-научная среда викторианской эпохи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9675" y="2787078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революция, мореплавание и железные дороги резко увеличили число экспедиций и собранных образцов, поэтому учёные получили намного больше сведений о природе.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91688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научные общества и публикации путешественников позволили сравнивать растения и животных из разных регионов по единым правилам, а не по отдельным случайным наблюдениям.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13705" y="2781775"/>
            <a:ext cx="25671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Эмпирическая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всё чаще опиралась на большие массивы фактов, сопоставление коллекций и повторяемые наблюдения. Это усиливало доверие к теориям, объясняющим природные изменения.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Дарвина по регионам путешествия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 Ч. Дарвина во время экспедиции на «Бигле», 1831–1836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на «Бигле» дало Дарвину материал для сравнения живых и ископаемых форм в разных частях света.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и последующее изменение видов объясняют разнообразие фауны лучше, чем представление о разовом создании.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наблюдений к научной гипотезе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последовательность, связавшая полевые факты, идеи Лайеля и Мальтуса, а также выводы из селекции и биогеографии.
</a:t>
            </a:r>
            <a:endParaRPr lang="en-US" sz="9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56" y="1773923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4856" y="1773923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3602" y="3552748"/>
            <a:ext cx="206700" cy="206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теория Дарвина стала убедительной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объяснял приспособленность, разнообразие видов и переходные формы через один механизм, не требуя отдельных объяснений для каждого факта.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соединяла наблюдения геологии, палеонтологии, биогеографии, сравнительной анатомии и селекции, поэтому выглядела не умозрительной, а проверяемой на множестве примеров.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2774377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новых открытий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Дарвинизм оказался гибким: он помогал понимать не только уже известные наблюдения, но и новые находки XIX века, которые продолжали подтверждать изменяемость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Дарвинизм: ответ на главный вопрос биологии XIX века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Дарвинизм возник из соединения наблюдений, идей и фактов, собранных разными науками. Он убедительно показал, как естественный отбор объясняет приспособления, разнообразие и происхождение видов.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2026-06-02T00:43:03Z</dcterms:created>
  <dcterms:modified xsi:type="dcterms:W3CDTF">2026-06-02T00:43:03Z</dcterms:modified>
</cp:coreProperties>
</file>