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край России у Тихого океана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край океана, вулканов и таёжных просторов.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окраина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 — самый восточный и один из самых больших по площади регионов России. Он удивляет соседством тундры, тайги, вулканов и морского побережья.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рамка: где расположен регион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восточная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занимает крайнюю восточную часть страны и выходит сразу к нескольким морям Тихого океана. Такое положение делает его важным для морских путей, рыболовства и портов.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берега омывают воды Берингова и Охотского морей, на юге — Японское море. Эти акватории формируют климат, хозяйство и транспортные связи региона.
</a:t>
            </a:r>
            <a:endParaRPr lang="en-US" sz="1053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другими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соседствует с Китаем и КНДР, а через Берингов пролив — с США. Поэтому здесь особенно заметна роль международных отношений и приграничного сотрудничества.
</a:t>
            </a:r>
            <a:endParaRPr lang="en-US" sz="988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контрастов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региона показывает, насколько он вытянут и разнообразен. От Арктики до тихоокеанского побережья меняются ландшафты, климат и расстояния между населёнными пунктами.
</a:t>
            </a:r>
            <a:endParaRPr lang="en-US" sz="9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площадь сопоставима с территорией целого крупного государства. При небольшой плотности населения города и посёлки расположены далеко друг от друга, а многие природные территории остаются нетронутыми.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6,9 млн км²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Дальнего Востока России.
</a:t>
            </a:r>
            <a:endParaRPr lang="en-US" sz="2259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рельеф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без леса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региона господствуют тундра и лесотундра. Здесь короткое лето, сильные ветры и бедная растительность, которая приспособилась к холодному климату и вечной мерзлоте.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Таёжная 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покрыты тайгой. Хвойные леса тянутся на сотни километров, создавая среду для бурых медведей, соболей, лосей и многих других таёжных видов.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юг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теплее и разнообразнее по растительности. Там встречаются смешанные леса, более мягкий климат и удобные условия для жизни людей и сельского хозяйства.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региона тоже очень разный: горы, сопки, вулканы, долины и морские бухты. Особенно ярко это видно в Приморье, на Камчатке и на Курилах.
</a:t>
            </a:r>
            <a:endParaRPr lang="en-US" sz="9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дальневосточной природы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земля огня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выглядит как живая карта вулканической силы. Здесь поднимаются действующие и спящие вулканы, а Долина гейзеров показывает, как тепло недр выходит на поверхность в виде горячих струй и паровых фонтанов.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Сихотэ-Алинь: тайга и редкости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Сихотэ-Алинь — это горы, покрытые густой тайгой, где природа долго оставалась почти недоступной. Именно здесь сохранились редкие животные и растения, чувствительные к вмешательству человека.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 и Курилы: островной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 и Курильские острова живут в ритме моря и ветров. Рыболовство, прибрежные поселения и суровая погода формируют здесь особый образ жизни, тесно связанный с океаном.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признакам узнать природную зону?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помогают определить природную зону по климату и растительности.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климат и вода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артерии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региона несут воду через тайгу, горы и равнины. Они снабжают города водой, дают рыбу и помогают связать удалённые территории.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бассейн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и Уссури особенно важны для юга Дальнего Востока. Эти реки формируют долины, границы и удобные пути для жизни людей и хозяйства.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Анадырь и Колыма показывают суровый северный характер региона. Здесь реки часто замерзают надолго, а условия зависят от долгой зимы и короткого лета.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половодья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здесь не редкость: сильные дожди и таяние снега могут быстро поднять уровень воды. Поэтому следят за прогнозами и береговой безопасностью.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Дальнего Востока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согласии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Эвенки, нивхи и нанайцы издавна жили в тесной связи с природой. Их быт формировали охота, рыбалка, оленеводство и знания о сезонных изменениях.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Чукчи и коряки сохраняют традиции северных кочевых народов. Особое значение имеют оленеводство, морской промысел и умение приспосабливаться к суровому климату.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река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Удэгейцы известны бережным отношением к лесу и речным промыслам. В их культуре важны орнаменты, устные рассказы и уважение к родной земле.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песни, танцы и национальная одежда помогают передавать память о предках. Через них дети и взрослые узнают историю своего народа и его ценности.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Дальнего Востока сохраняют связь поколений: ремёсла, язык и обычаи помогают людям помнить свои корни.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коренной малочисленный народ официально признан в России.
</a:t>
            </a:r>
            <a:endParaRPr lang="en-US" sz="184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коренных малочисленных народов Российской Федерации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охрана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Охотского и Берингова морей живут тюлени, в том числе нерпа. Эти животные зависят от чистой воды, спокойных лежбищ и сохранения морских экосистем.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 — один из самых редких хищников планеты. Он нуждается в больших лесных территориях, где есть добыча, укрытия и минимальное беспокойство со стороны человека.
</a:t>
            </a:r>
            <a:endParaRPr lang="en-US" sz="99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и лососёвые рыбы показывают, насколько тесно здесь связаны суша и океан. От состояния рек, побережий и нерестилищ зависит жизнь многих видов.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природы создают заповедники и национальные парки, ограничивают охоту и вырубку, следят за пожарами и мусором. Важно и личное правило: не нарушать поведение диких животных.
</a:t>
            </a:r>
            <a:endParaRPr lang="en-US" sz="9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Интерактив: соотнеси занятие и отрасль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отрасли и территории помогает понять, чем живёт Дальний Восток.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регион стране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Морские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морской промысел дают региону важную часть продукции. Побережья и острова обеспечивают вылов рыбы и морепродуктов, а также работу портов и перерабатывающих предприятий.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 — ещё одна основа экономики. Уголь, нефть, газ и золото создают рабочие места и поддерживают поставки сырья в другие районы страны.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Пища и поставки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особенно важно там, где климат мягче и больше равнинных территорий. Здесь развиваются зерновые, овощи и животноводство, а близость рынков помогает сбыту продукции.
</a:t>
            </a:r>
            <a:endParaRPr lang="en-US" sz="908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Связь с Азией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Тихого океана делает Дальний Восток удобным для торговли со странами Азии. Через порты проходят грузы, а туризм и услуги расширяют экономические возможности.
</a:t>
            </a:r>
            <a:endParaRPr lang="en-US" sz="9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добывают и производят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особенно важны для портов, переработки и перевозок, поэтому экономическая роль региона выходит далеко за пределы его границ.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сочетаются морские, минеральные и лесные ресурсы, а их освоение тесно связано с транспортом и внешней торговлей.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сводка по природным ресурсам Дальнего Востока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расположен у моря и связан с морской торговлей, наукой и образованием. Здесь находятся крупный порт, университеты и важные культурные площадки, поэтому город влияет на весь регион.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Хабаровск стоит на Амуре и служит крупным административным и транспортным центром. Через него проходят дороги, железная магистраль и деловые связи между севером и югом региона.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Петропавловск-Камчатский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Петропавловск-Камчатский известен как город у океана и вулканов. Он связан с рыбной отраслью, морскими маршрутами и туризмом, который привлекает гостей к природным чудесам Камчатки.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Южно-Сахалинск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Южно-Сахалинск — главный город Сахалина, где сосредоточены управление, услуги и часть нефтегазовой отрасли. Он связан с островной жизнью, портами и дорогами к другим районам.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современных проектов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Ключевые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крупные объекты, которые делают регион доступнее. Например, мост на остров Русский связал важные части Владивостока и облегчил поездки людей, студентов и туристов.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развивают воздушные и морские ворота. Современные аэропорты и порты помогают принимать пассажиров, отправлять грузы и поддерживать связь с другими частями России и Азии.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Надёжные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улучшают дороги и железнодорожные линии. Это особенно важно там, где расстояния большие, а погода и рельеф делают поездки более сложными и долгими.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Польза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проекты не только сокращают время в пути, но и усиливают экономику: становятся проще доставка товаров, развитие туризма и работа предприятий в отдалённых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сообщение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Дальнего Востока строятся вокруг железных дорог, портов и авиалиний.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безопасность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и речных районах опасны паводки. После сильных дождей вода быстро поднимается, поэтому важно заранее следить за предупреждениями и не подходить близко к разлившимся рекам.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и ливни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в начале осени на юг региона приходят тайфуны. Они приносят сильный ветер и ливни, могут ломать деревья, повреждать дороги и нарушать движение транспорта.
</a:t>
            </a:r>
            <a:endParaRPr lang="en-US" sz="1033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сухую погоду быстро распространяются лесные пожары. Чтобы не навредить природе, нельзя разводить огонь без разрешения, оставлять стекло и мусор, а также уходить с непотушенным костром.
</a:t>
            </a:r>
            <a:endParaRPr lang="en-US" sz="924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походах и на побережье нужно соблюдать простые правила: идти по тропам, не шуметь, не кормить животных и одеваться по погоде. Тогда отдых будет безопаснее для всех.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будущее региона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Защита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сохранять заповедники и национальные парки. Они защищают редкие виды, леса, берега и нерестилища, а ещё помогают школьникам и туристам увидеть природу без вреда для неё.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Аккуратный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 — развивать экологический туризм. Наблюдение за вулканами, морскими птицами и ландшафтами приносит доход, если маршруты организованы аккуратно и не разрушают среду.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Бережное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 — разумное использование моря и леса. Рыболовство, заготовка древесины и добыча ресурсов должны учитывать восстановление природы, иначе богатства быстро истощатся.
</a:t>
            </a:r>
            <a:endParaRPr lang="en-US" sz="912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Знания о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шаг — поддерживать исследования и просвещение. Когда люди знают, почему важны редкие виды и чистая вода, регион получает больше шансов на устойчивое развитие.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большой и важный регион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 — это океанские берега, богатые ресурсы, редкая природа и важные транспортные пути. Он помогает стране развиваться и показывает, насколько разнообразной может быть Россия. А что удивило вас больше всего?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2026-07-26T23:45:44Z</dcterms:created>
  <dcterms:modified xsi:type="dcterms:W3CDTF">2026-07-26T23:45:44Z</dcterms:modified>
</cp:coreProperties>
</file>