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— главный поэт русской литературы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(1799–1837) — поэт, прозаик и драматург; его язык и идеи стали основой для русской литературы.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первой половине XIX века — время Отечественной войны 1812 года, роста общественных споров и заметных перемен в культуре. В Царскосельском лицее (1811–1817) он рано начал писать и соединять книжные традиции с живой речью.
</a:t>
            </a:r>
            <a:endParaRPr lang="en-US" sz="149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эпоха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1799 — рождение в Москве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появился на свет в дворянской семье в Москве. С детства вокруг него была образованная среда, но главное впечатление он получал из разговоров и историй.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— устная традиция
</a:t>
            </a:r>
            <a:pPr algn="ctr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имела няня Арина Родионовна. Её устные истории и фольклорные образы позже узнаются в сказках и стихах поэта.
</a:t>
            </a:r>
            <a:endParaRPr lang="en-US" sz="133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речь: французский и русские мотивы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звучала французская речь, а русская культура входила в его мир через народные рассказы, песни и сказки — то, что люди передают из поколения в поколение.
</a:t>
            </a:r>
            <a:endParaRPr lang="en-US" sz="1315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Царскосельском лицее Пушкин учился шесть лет — с 1811 по 1817 год. Там он написал первые заметные стихи, и его талант быстро заметили учителя и товарищи.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творчество и внимание учителей
</a:t>
            </a:r>
            <a:endParaRPr lang="en-US" sz="143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атмосфера помогла ему почувствовать дружбу, честь и свободу. Эти качества потом стали важными темами его лирики — от размышлений о жизни до гражданских чувств.
</a:t>
            </a:r>
            <a:endParaRPr lang="en-US" sz="1159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Дружба, честь и свобода как темы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годы: начало литературной славы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направления чаще всего рассматривают в школьной программе: от лирики до драматургии и сказок.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составу категорий, Пушкин работал во многих формах. Лирика и поэмы — центральный «каркас» наследия, а сказки особенно заметны в детском чтении.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перечню основных жанров в школьном курсе (оценка качественная, не количественная).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Пушкина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2992814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3010814"/>
            <a:ext cx="324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2992814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575494"/>
            <a:ext cx="324000" cy="32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607894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Пушкина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свободы звучит как внутренний выбор и желание жить по совести. Пушкин связывает её с личным достоинством и гражданской позицией, понятной и школьникам.
</a:t>
            </a:r>
            <a:endParaRPr lang="en-US" sz="1080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о том, как человек принимает решения, отвечает за поступки и думает о смысле. Размышления о жизни делают его лирику «живой» и близкой.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раздумья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Пушкина не сводится к «сильным чувствам»: он показывает деликатность, уважение и благородство. В стихах любовь часто звучит спокойно и точно.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размышляет о своём назначении: каково место поэта и зачем нужны стихи. Эти размышления помогают понять, почему его тексты так внимательно относятся к слову.
</a:t>
            </a:r>
            <a:endParaRPr lang="en-US" sz="1076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связи важны для поэта: дружба поддерживает в трудные минуты и помогает не потерять себя. Она присутствует и в текстах о памяти товарищей.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972" y="1647777"/>
            <a:ext cx="3470993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жанры помогают раскрывать темы: любовь и выбор, история и долг, честь и испытание.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одинаково уверенно работает в разных жанрах: историческая драма, роман в стихах, повесть и поэма-сказка. Это расширяет круг тем и форм чтения.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программа и школьные списки произведений (без точного распределения по регионам).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Пушкина и их значение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«Евгений Онегин» создавался с 1823 по 1831 год. Он показывает привычный уклад дворян: баллы, дуэли, чтение и разговоры, а также сельскую жизнь и её правила.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— Евгений Онегин, Татьяна Ларина и Владимир Ленский — помогают увидеть разные стороны характера и любви. Через их поступки раскрывается, как человек делает жизненный выбор и несёт за него ответственность.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— роман о жизни дворянского общества
</a:t>
            </a:r>
            <a:endParaRPr lang="en-US" sz="23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Пушкина узнаётся по ясности и сжатости. Он точно подбирает слова так, что читателю сразу становится понятно: герою нужно решать важную задачу без лишних объяснений.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показывает человека в момент испытания: выбор не всегда зависит от удачи, чаще — от характера. Поэтому эти тексты помогают размышлять о нравственных решениях и их последствиях.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повестях «Выстрел», «Метель», «Станционный смотритель» и «Капитанская дочка» человек оказывается в трудной ситуации. Там особенно заметно, как поступки связаны с честью и ответственностью.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Пушкина: краткость и точность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этапов, связанная с изменением тем и жанров.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развивалось творчество Пушкина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народные мотивы в произведениях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и «Полтаве» Пушкин обращается к крупным событиям русской истории, показывая людей в переломные моменты. Он передаёт атмосферу времени через детали поведения и речи.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исторический фон работает на главную мысль о чести и долге. Обычные поступки героев становятся особенно заметными, когда вокруг бушуют события.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активно использует народные песни, пословицы и сказочные сюжеты. Такие элементы делают текст понятнее, ближе к живой традиции и помогают почувствовать «интонацию» народа.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счёт обращений к устному творчеству произведения звучат естественно и выразительно. Читатель узнаёт familiarные образы, но смысл остаётся литературно точным и продуманным автором.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Болдине в 1830 году Пушкин создал сразу несколько крупных циклов и завершил работу над «Евгением Онегиным», а также написал новые сказки и множество стихотворений.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в Болдинскую осень сосредоточились разные направления творчества: проза, драматургия, стих и сказочный мир, что объясняет «пик» продуктивности.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произведениях и годе: биографические сведения, традиционно приводимые в учебных курсах и справочных изданиях (1830, Болдино).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Болдинская осень — самый плодотворный период
</a:t>
            </a:r>
            <a:endParaRPr lang="en-US" sz="26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лет — небольшой срок, но Пушкин сделал язык литературы ясным, точным и выразительным: в нём соединились книжные нормы, разговорная живость и народные обороты.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37 лет жизни он успел создать произведения, которые закрепили богатство и гибкость литературного языка и до сих пор читаются легко.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даты: А.С. Пушкин родился 6 июня 1799 года и умер в 1837 году (возраст 37 лет).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шумит, герои меняются постепенно, а просьбы становятся всё настойчивее. Сказка учит внимательности к последствиям: когда человек перестаёт ценить то, что имеет, мечта превращается в испытание.
</a:t>
            </a:r>
            <a:endParaRPr lang="en-US" sz="839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Рыбка и жадность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далёком острове рождаются чудесные превращения, а помощь приходит не только силой, но и верой. Герои проходят путь надежды: от ожидания к решению, от страха к победе.
</a:t>
            </a:r>
            <a:endParaRPr lang="en-US" sz="894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и чудеса Гвидона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истории — обман и стойкость, любовь и верность, испытания, которые требуют терпения. Сюжет построен так, что добрые поступки звучат яснее любых заклинаний, а победа добывается характером.
</a:t>
            </a:r>
            <a:endParaRPr lang="en-US" sz="893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Злая зависть и семь богатырей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в сказке не случайный: он помогает высветить хитрость и показать, что труд может быть справедливым. Действия героев ведут к морали — беречь меру, уважать порядок и не обманывать из выгоды.
</a:t>
            </a:r>
            <a:endParaRPr lang="en-US" sz="894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Балда и плутовство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в школьном чтении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791" y="1647776"/>
            <a:ext cx="3597355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А.С. Пушкине: общепринятые даты, приводимые в школьных справочниках и учебных материалах.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хронология помогает увидеть, как жизнь поэта связана с учёбой, творческими периодами и трагическим финалом.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насыщенную жизнь: раннее обучение в Лицее, резкий рост творчества в разные периоды и кульминация 1830 года, которая предшествовала трагическому завершению в 1837-м.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ключевых датах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свободы, любви и чести особенно заметны, однако в текстах постоянно звучат и дружба, и интерес к истории, и размышления о самом творчестве.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представление тем показывает широту интересов Пушкина: он соединяет личные чувства, общественные вопросы и взгляд на прошлое в едином авторском мире.
</a:t>
            </a:r>
            <a:endParaRPr lang="en-US" sz="1377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тематическое чтение произведений, отражённое в учебных курсах литературы (без числового подсчёта частот).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8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темы, которые повторяются в творчестве Пушкина
</a:t>
            </a:r>
            <a:endParaRPr lang="en-US" sz="228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185" y="1753568"/>
            <a:ext cx="2694900" cy="16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дуэль 1837 года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611211" y="956436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1834–1836: новые задачи и напряжение
</a:t>
            </a:r>
            <a:endParaRPr lang="en-US" sz="1099" dirty="0"/>
          </a:p>
        </p:txBody>
      </p:sp>
      <p:sp>
        <p:nvSpPr>
          <p:cNvPr id="10" name="Text 2"/>
          <p:cNvSpPr txBox="1"/>
          <p:nvPr/>
        </p:nvSpPr>
        <p:spPr>
          <a:xfrm>
            <a:off x="6611211" y="1324766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годы Пушкин много работает, но общественная атмосфера становится напряжённее. Внимание к его судьбе и репутации растёт, а личные обстоятельства усложняются.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3658651" y="1912245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Январь–февраль 1837: конфликт с Жоржем Дантесом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3658651" y="2280575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Поводом к трагедии стал конфликт вокруг Дантеса. Дальнейшее развитие событий привело к решению, которое по законам времени вылилось в поединок.
</a:t>
            </a:r>
            <a:endParaRPr lang="en-US" sz="989" dirty="0"/>
          </a:p>
        </p:txBody>
      </p:sp>
      <p:sp>
        <p:nvSpPr>
          <p:cNvPr id="13" name="Text 5"/>
          <p:cNvSpPr txBox="1"/>
          <p:nvPr/>
        </p:nvSpPr>
        <p:spPr>
          <a:xfrm>
            <a:off x="6611211" y="2872340"/>
            <a:ext cx="2387400" cy="2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января (8 февраля) 1837: дуэль и смерть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6611211" y="3240671"/>
            <a:ext cx="2387400" cy="6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погиб после дуэли с Жоржем Дантесом. Ему было 37 лет; современники воспринимали это как невосполнимую потерю для русской литературы.
</a:t>
            </a:r>
            <a:endParaRPr lang="en-US" sz="973" dirty="0"/>
          </a:p>
        </p:txBody>
      </p:sp>
      <p:sp>
        <p:nvSpPr>
          <p:cNvPr id="15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школы, библиотеки, улицы, музеи и театры во многих городах России. Это помогает сохранить связь между литературой и повседневной жизнью мест, где звучат его строки.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поэту установлены в Москве, Санкт-Петербурге, Пскове и других местах, связанных с его биографией и творчеством. Произведения продолжают изучать в школе, читать и обсуждать на сцене.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России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остаётся близким школьникам, потому что в его текстах много знакомых ситуаций: дружба, выбор, обида и примирение. Эти чувства узнаются в любом возрасте, а поступки героев понятны.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Пушкина звучит легко и выразительно: ритм помогает запоминать мысли, а диалоги создают эффект присутствия. Именно поэтому тексты продолжают читать с интересом и сегодня.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сталкиваются с вопросами чести и ответственности, принимают решения и отвечают за них. Поэтому читатель видит не «историю ради истории», а живую моральную проблему.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 остаётся современным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А.С. Пушкина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создал основу современной русской литературы и показал, насколько богат и выразителен русский язык. Его творчество соединяет историю, чувства, народную культуру и нравственные ценности.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2026-05-15T06:58:59Z</dcterms:created>
  <dcterms:modified xsi:type="dcterms:W3CDTF">2026-05-15T06:58:59Z</dcterms:modified>
</cp:coreProperties>
</file>