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Schulanfang: о чём говорят дети во дворе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года: приветствия, летние новости и первые школьные разговоры.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в первые дни сентября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после каникул разговоры начинаются быстро и легко: дети здороваются, делятся новостями и задают простые вопросы. Здесь особенно удобно говорить по-немецки короткими фразами, которые помогают начать общение без стеснения.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после каникул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«привет»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часто начинается с короткого приветствия и улыбки. Дети говорят Hallo или Guten Morgen, а потом сразу проверяют, всё ли в порядке у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делах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звучит простой вопрос: Wie geht’s? Он помогает узнать, кто пришёл радостный, кто ещё сонный, а кто уже готов рассказывать новости без остановки.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разговор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диалоги быстро снимают стеснение. Кто-то рассказывает смешную историю, кто-то хвастается, а кто-то уже ищет, с кем играть на перемене.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впечатления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дети спрашивают: Wie war dein Sommer? Ответы бывают очень разные: поездка, деревня, бабушка или долгие игры во дворе до самого вечера.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рюкзаки, пеналы и тетради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рюкзак часто становится главной новостью утра. Он может быть ярким, с любимым рисунком или просто очень удобным, и дети с удовольствием сравнивают, у кого он самый красивый.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который хочется показать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всегда много интересного: ручки, ластик, линейка и карандаши. Когда ребёнок открывает его во дворе, у друзей сразу появляется повод спросить, что лежит внутри и что самое любимое.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с секретами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тетради выглядят особенно серьёзно и немного торжественно. Дети листают их, смотрят на обложки и обсуждают, для какого предмета каждая нужна, будто это маленький школьный праздник.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которые уже ждут уроков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истории, которые хочется рассказать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каникул тоже очень популярно. Один ребёнок говорит, что его лето было длинным, другой — что самым весёлым, а третий вспоминает смешной случай, который все просят рассказать ещё раз.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разговорах часто появляются весёлые подробности: кто плавал, кто ходил в зоопарк, кто катался на велосипеде. Маленькие приключения звучат особенно ярко, когда хочется удивить друзей.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вспоминают море, солнце, деревню, лагерь или поездку к родственникам. Такие рассказы легко строятся простыми фразами о том, где были, что видели и с кем отдыхали.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дети знакомятся с теми, кого ещё не знают. Они называют своё имя, улыбаются и стараются сказать что-то простое и дружелюбное, чтобы новичку было спокойно.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помогают сделать первый контакт лёгким. Когда ребёнка представляют классу, он быстрее чувствует себя своим, а остальные начинают относиться к нему как к старому знакомому.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звучат вопросы: Wie heißt du? и Woher kommst du? Дети спрашивают, откуда пришёл новый одноклассник, и сразу находят общие темы для разговора и игры.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одноклассники и первые знакомства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уроки и расписание на первый день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хотят заранее знать, сколько уроков будет в первый день и кто их проведёт. Такой разговор помогает почувствовать себя увереннее и немного подготовиться к школьному ритму.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сегодня?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вспоминают математику, чтение, немецкий язык, физкультуру и рисование. Ребята обсуждают Stundenplan, der Unterricht и das Fach, будто читают карту школьного дня.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начнутся первыми?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первых школьных реплик помогает детям переходить от робкого приветствия к живому общению.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начинается разговор во дворе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во дворе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часто становится первой темой для разговора. Дети вспоминают голы, передачи и самые удачные удары, а потом спорят, кто в игре бегает быстрее всех.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и салки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и салки легко объединяют даже тех, кто только что увиделся после каникул. Эти игры быстро вызывают смех, потому что всем нравится искать, догонять и побеждать.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мяч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вспоминает велосипедные прогулки, кто-то — мяч и настольные игры. Такие темы звучат бодро и сразу задают весёлое настроение на весь школьный день.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и бег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говорят о движении, в речи появляются слова laufen, springen и spielen. Они охотно сравнивают, кто прыгает выше, а кто быстрее добегает до финиша.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вспоминают после каникул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первый день не все чувствуют себя уверенно. Кто-то проверяет форму, сменную обувь и пенал, чтобы ничего не забыть дома, и это вполне понятно.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переживают из-за нового класса, ответа у доски или чтения вслух. В такие моменты особенно помогают слова Alles gut?, Keine Angst! и Ich helfe dir.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немного волнуются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правила, которые вспоминают на дворе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дети быстро напоминают друг другу, где строиться, когда звонит звонок и в какую сторону идти в класс, чтобы не начинать день с суеты.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часто звучат простые правила: не опаздывать, аккуратно обращаться с учебниками и сразу убирать вещи в рюкзак или в парту, чтобы ничего не потерять.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немецкого языка это удобный повод повторить слова о школе и повседневных действиях, потому что правила легко связываются с реальными ситуациями дня.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также уточняют, когда нужно слушать учителя, поднимать руку и ждать своей очереди. Такие короткие напоминания помогают всем чувствовать себя спокойнее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 и школьные симпатии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рассказы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детям больше всего нравятся книги, сказки и короткие тексты. Они любят слушать и пересказывать истории, потому что на уроке всегда есть что обсудить.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задачи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ждут примеров, счёта и маленьких загадок. Им нравится, когда нужно думать, сравнивать и быстро находить ответ, а потом радоваться правильному решению.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и новые слова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кого-то любимым становится немецкий язык, потому что на уроке можно здороваться, задавать вопросы и учиться говорить коротко, понятно и смело.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рисунки и движение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ребята, которым ближе музыка, рисование и физкультура. Им особенно приятно, когда можно петь, раскрашивать, бегать и не сидеть весь урок тихо.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обсуждают, как долго она длится, где можно посидеть с друзьями и успеть ли обменяться новостями, пока не прозвенел звонок.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столовой разговор легко переходит к еде: супу, булочке, яблоку и компоту. Такие простые темы делают школьный день особенно тёплым и знакомым.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Перемены, столовая и маленькие радости дня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школа: в чём разница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проходит свободно: можно гулять, играть, ездить в гости и не смотреть на звонок. Время кажется длиннее, а утро начинается без спешки.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день становится расписанным: уроки, задания, перемены и домашняя работа. Теперь важно успевать вовремя и привыкать к новому порядку.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ритм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ранний подъём, завтрак по часам и дорога в школу. Дети вспоминают, где форма, обувь и рюкзак, потому что всё должно быть готово заранее.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сентября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разговоры во дворе переходят от каникул к учебному году и будущим делам.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летних новостей к школьным планам
</a:t>
            </a:r>
            <a:endParaRPr lang="en-US" sz="326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мечтают о хороших оценках, интересных уроках и новых друзьях. Им хочется, чтобы день в школе начинался спокойно и приносил радость от каждого маленького успеха.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простые личные цели: не забывать пенал, смелее поднимать руку и лучше ладить с соседом по парте. Такие планы легко сказать по-немецки короткими фразами о желании и умении.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мечтают третьеклассники в начале года
</a:t>
            </a:r>
            <a:endParaRPr lang="en-US" sz="34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смеются вместе и делятся новостями, школьный двор становится местом первых дружеских шагов. Так начало года кажется легче, добрее и веселее.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лавочке или возле спортплощадки легко обсудить игры, рюкзаки, учителей и первый день. Общие впечатления делают разговор живым и совсем не скучным.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дети здороваются, спрашивают про лето и быстро находят общую тему. Даже короткий разговор помогает почувствовать, что рядом есть свой человек.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школьный двор помогает подружиться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презентации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таких наблюдений чаще всего рождаются самые запоминающиеся фразы о школе.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замечают рюкзак, коридор, окна и звонок, а потом превращают увиденное в смешные сравнения, которые легко повторить на уроке немецкого языка.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воспоминания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чаще всего звучат лето, друзья, новые вещи и первые впечатления от встречи после каникул. Эти темы помогают быстро начать разговор и снять неловкость.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вспоминают сначала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переходят к учителям, урокам, переменам, столовой и планам на год. Так разговор постепенно превращается в школьную беседу и короткий диалог по-немецки.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дальше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дни сентября школьный двор помогает детям легко перейти от лета к школе. Здесь рождаются приветствия, первые разговоры, дружба и маленькие шаги к новым знаниям.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— начало общения, учёбы и дружбы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2026-05-25T03:53:36Z</dcterms:created>
  <dcterms:modified xsi:type="dcterms:W3CDTF">2026-05-25T03:53:36Z</dcterms:modified>
</cp:coreProperties>
</file>