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3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Морфологический разбор местоимений-прилагательных и местоимений-числительных
</a:t>
            </a:r>
            <a:endParaRPr lang="en-US" sz="3309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разбирать местоимения точно, быстро и без ошибок.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в системе частей речи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помогает не повторять слова и точнее строить фразу: оно указывает на предмет, признак или количество. В 6 классе особенно важно различать местоимения-прилагательные и местоимения-числительные.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морфологический разбор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начальную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нужна, чтобы правильно записать слово в разборе и соотнести его со словарной формой. Она показывает исходный вид местоимения без изменений по падежу или числу.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Называем разряд и 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местоимений важно указать разряд: указательное, притяжательное, определительное, вопросительное, относительное или неопределённое. Затем отмечают изменяемые признаки: падеж, число, род, если они есть у данной формы.
</a:t>
            </a:r>
            <a:endParaRPr lang="en-US" sz="896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Указываем 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определить синтаксическую роль. Морфологический разбор показывает, как слово связано с другими словами и почему в предложении оно выполняет именно такую функцию.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устанавливают, к какой части речи относится слово. Это помогает понять, что именно нужно искать: значение, грамматические признаки и роль слова в предложении.
</a:t>
            </a:r>
            <a:endParaRPr lang="en-US" sz="97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352" y="1805970"/>
            <a:ext cx="597188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59336"/>
            <a:ext cx="719700" cy="575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Местоимения-прилагательные: основные признаки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Указывают на 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местоимения не называют признак прямо, а лишь обозначают его через связь с существительным. Они помогают уточнить предмет, не повторяя уже известное слово.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Связаны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местоимение-прилагательное стоит рядом с существительным и согласуется с ним по роду, числу и падежу, как обычное определение.
</a:t>
            </a:r>
            <a:endParaRPr lang="en-US" sz="758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слова этот, тот, такой, чей, какой, каждый, всякий, сам, самый. В речи они делают высказывание точнее и короче.
</a:t>
            </a:r>
            <a:endParaRPr lang="en-US" sz="832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такие слова чаще всего выступают определением. Например, в сочетании этот учебник местоимение этот уточняет, о каком именно предмете идёт речь.
</a:t>
            </a:r>
            <a:endParaRPr lang="en-US" sz="75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694511"/>
            <a:ext cx="4009200" cy="17510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местоимений-прилагательных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помогает определить значение местоимения и правильно выполнить морфологический разбор.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сразу подсказывает, что именно выражает местоимение: указание, принадлежность, обобщение или вопрос.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 непостоянные признаки местоимений-прилагательных
</a:t>
            </a:r>
            <a:endParaRPr lang="en-US" sz="208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постоянный признак такого местоимения — разряд. Именно он показывает, к какой группе слово относится и какое значение выражает в речи.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родам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местоимения-прилагательные изменяются по родам: этот — эта — это, чей — чья — чьё. Но не у всех слов есть полный набор форм.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числам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могут иметь формы единственного и множественного числа: этот — эти, чей — чьи. Однако набор форм зависит от конкретного слова.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 падежам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местоимение часто меняет падеж: этого, этому, этим, о том. Поэтому при разборе важно смотреть не только на слово, но и на его форму.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местоимения-прилагательного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морфологическом разборе.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разбора: этот дом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0900" y="990800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этот — местоимение-прилагательное. Оно не называет признак напрямую, а указывает на конкретный предмет, с которым связано в словосочетании.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0900" y="1969213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и разряд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слова — этот. По значению это указательное местоимение-прилагательное, потому что оно выделяет предмет среди других и помогает его уточнить.
</a:t>
            </a:r>
            <a:endParaRPr lang="en-US" sz="982" dirty="0"/>
          </a:p>
        </p:txBody>
      </p:sp>
      <p:sp>
        <p:nvSpPr>
          <p:cNvPr id="12" name="Text 4"/>
          <p:cNvSpPr txBox="1"/>
          <p:nvPr/>
        </p:nvSpPr>
        <p:spPr>
          <a:xfrm>
            <a:off x="1020900" y="2947614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форме этот слово стоит в единственном числе, мужском роде, именительном падеже. Эти признаки совпадают с формой существительного дом.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020900" y="3926001"/>
            <a:ext cx="25317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этот дом местоимение является определением. Оно помогает понять, о каком доме идёт речь, и делает высказывание точнее.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местоимения-прилагательные отличаются от прилагательных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признак предмета прямо: высокий, зелёный, добрый. Местоимение-прилагательное только указывает на признак или заменяет его, не называя конкретное качество.
</a:t>
            </a:r>
            <a:endParaRPr lang="en-US" sz="1051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прилагательных возможны степени сравнения: выше, красивее, добрее. У местоимений-прилагательных таких форм нет, потому что их значение устроено иначе.
</a:t>
            </a:r>
            <a:endParaRPr lang="en-US" sz="1095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слов могут согласовываться с существительным по роду, числу и падежу. Но прилагательное сообщает признак, а местоимение-прилагательное лишь указывает на него.
</a:t>
            </a:r>
            <a:endParaRPr lang="en-US" sz="984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важно не перепутать эти слова, иначе будет неверно определён разряд. Правильное различение помогает точно описать грамматические признаки и синтаксическую роль.
</a:t>
            </a:r>
            <a:endParaRPr lang="en-US" sz="98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Местоимения-числительные: основные признаки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Обозначают количество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местоимения называют количество не точно, а неопределённо или указательно: сколько, несколько, столько. Они помогают сказать о числе предметов без конкретной цифры.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Связаны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такие слова стоят рядом с существительным: несколько тетрадей, столько учеников, сколько книг. По этой связи легче определить их роль в предложении.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Отличаются от числительных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отвечают на вопрос сколько? , но не называют точное число. Поэтому их надо отличать от числительных, которые обозначают конкретное количество: два, пять, десять.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местоимения-числительные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эти слова часто сочетаются с существительными и помогают обозначить количество без точного счёта.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слова склоняются по падежам, но не называют точное число, поэтому сохраняют значение неопределённости.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языка: формы местоимений-числительных по падежам.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101642"/>
            <a:ext cx="3971100" cy="9402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местоимений-числительных и числительных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быстро отличить слова, которые точно считают предметы, от слов, обозначающих лишь неопределённое количество.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состоит в значении: числительное называет точное количество, а местоимение-числительное только указывает на него.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сопоставление разрядов слов.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местоимения-числительного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последовательно определить значение, форму и роль слова в 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549520"/>
            <a:ext cx="9144000" cy="2589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разбора: несколько книг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064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несколько — местоимение-числительное. Оно не называет точное число, а лишь показывает, что предметов больше одного, но их количество не уточняется.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457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 — несколько. В предложении слово может изменяться по падежам: нескольких, нескольким, несколькими. Это помогает связать его с другими словами в тексте.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85000" y="980375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несколько книг местоимение относится к существительному книг и вместе с ним обозначает неопределённое количество предметов, не называя точную цифру.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прилагательным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этот часто принимают за прилагательное, хотя оно не называет признак предмета, а только указывает на него и помогает выделить нужный предмет.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 числительным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несколько ошибочно считают числительным. Оно не обозначает точное количество, поэтому его нужно относить к местоимениям-числительным, а не к словам счёта.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падеж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нужно определять у самого местоимения, а не у существительного рядом с ним. Именно форма местоимения показывает его грамматические признаки в предложении.
</a:t>
            </a:r>
            <a:endParaRPr lang="en-US" sz="9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признаки для быстрого распознавания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сначала обращают внимание на вопрос к слову, а затем проверяют его форму и связь с существительным.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полезными опорами остаются вопрос и разряд; остальные признаки уточняют разбор и подтверждают его точность.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школьного морфологического разбора; приоритет признаков по этапам проверки.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в предложении: Каждый ученик получил несколько заданий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 — местоимение-прилагательное, разряд определительный. Начальная форма совпадает с формой в предложении, слово стоит в единственном числе, мужском роде и именительном падеже.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 — местоимение-числительное в форме винительного падежа. Оно связано с существительным заданий и обозначает неопределённое количество, не называя точную цифру.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Синтаксическая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каждый выступает определением при слове ученик. Оно уточняет, что речь идёт о каждом отдельном ученике, а не о группе в целом.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ученик помогает увидеть, как построено предложение: именно от него зависит смысл слов каждый и несколько, хотя само оно не является объектом разбора местоимений.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морфологический разбор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помогает точнее понимать, что хотел сказать автор. Когда известны форма и разряд местоимения, легче увидеть смысл предложения и связь между словами.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разбора учит выбирать правильные формы слов в устной и письменной речи. Это особенно важно, когда одно и то же местоимение меняется по падежам.
</a:t>
            </a:r>
            <a:endParaRPr lang="en-US" sz="1095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в упражнениях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выполнении заданий по языку морфологический разбор помогает избегать ошибок, быстрее находить нужные признаки слова и уверенно объяснять свой ответ.
</a:t>
            </a:r>
            <a:endParaRPr lang="en-US" sz="1095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 форме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такой анализ развивает наблюдательность: ученик учится замечать окончание, падеж, число и роль слова в предложении, а не только его значение.
</a:t>
            </a:r>
            <a:endParaRPr lang="en-US" sz="10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418" y="1207420"/>
            <a:ext cx="426563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2185" y="1221823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0785" y="3246440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самопроверки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задайте к слову вопрос. Если подходит какой? или чей? , перед вами местоимение-прилагательное; если сколько? , значит, это местоимение-числительное.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определите начальную форму слова. Это помогает правильно записать разбор и увидеть, к какой группе относится местоимение в словаре и в тексте.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назовите разряд, падеж, число и род, если они есть у данной формы. Эти признаки показывают, как слово изменяется в предложении.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роль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 — определить синтаксическую роль. Так вы проверите, является ли слово определением и правильно ли связали его с другими членами предложения.
</a:t>
            </a:r>
            <a:endParaRPr lang="en-US" sz="893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Разбор, который помогает видеть язык точнее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Местоимения-прилагательные и местоимения-числительные легко различать, если помнить их вопросы, значения и грамматические признаки. Такой разбор делает речь точнее и увереннее.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2026-05-28T04:32:51Z</dcterms:created>
  <dcterms:modified xsi:type="dcterms:W3CDTF">2026-05-28T04:32:51Z</dcterms:modified>
</cp:coreProperties>
</file>