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над горизонтом: ключевые аспекты темы
</a:t>
            </a:r>
            <a:endParaRPr lang="en-US" sz="3068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параметр астрономических наблюдений и ориентирования на Земле.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и развитие астрономических знаний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изучали полюс мира для ориентации и строительства. Позже учёные совершенствовали представления, переходя от геоцентрических моделей к гелиоцентрическим системам планет.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полюса мира и его астрономическое определение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 мира — это точка пересечения воображаемой земной оси вращения с небесной сферой, играющая роль центра суточного вращения звёзд.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полюс мира находится рядом с Полярной звездой, а Южный — в области менее заметных созвездий, что затрудняет его наблюдение.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мира служат опорными точками в экваториальной системе координат, позволяя точно определять стороны света в ночное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осуществляется наблюдение полюса мира с Земли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тела вращаются вокруг точки полюса мира, создавая концентрические дуги, высота которого меняется в зависимости от местоположения наблюдателя.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северном полюсе видно Полярную звезду, которая служит точным ориентиром и отражает величину высоты полюса над горизонтом.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0° до 90°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астрономические данные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равна географической широте наблюдателя — фундаментальный астрономический принцип.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угол между горизонтом и направлением на полюс мира в любой точке Земли.
</a:t>
            </a:r>
            <a:endParaRPr lang="en-US" sz="2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справочник,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высоты полюса мира с изменением широты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демонстрирует точное совпадение угла высоты полюса с широтой наблюдателя.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симметричность высоты полюса в северном и южном полушариях и совпадение с географической широтой.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высоты полюса на видимость звездного неба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небесной сферы и круги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определяет угол наклона небесной сферы относительно горизонта, что влияет на форму и размер звёздных кругов в ночном небе.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видимости при разных широтах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нулевой высоте все звезды восходят и заходят, а при максимальной — половина неба остаётся постоянно видимой, изменяя характер астрономических наблюдений.
</a:t>
            </a:r>
            <a:endParaRPr lang="en-US" sz="11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в различных городах мира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соответствие между географической широтой и высотой полюса мира над горизонтом в известных городах.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прямую пропорциональность высоты полюса мира географической широте.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справочники координат,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Полярной звезды в определении высоты полюса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расположена примерно в 0,7° от истинного северного полюса мира, что делает её важным ориентиром для наблюдателей.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высота над горизонтом практически равна географической широте, что используется для точного определения положения на Земле.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активно применялось в навигации и астрономических исследованиях для определения координат и направления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определения высоты полюса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измерения и коррекции для точного результата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знания о высоте полюса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используется мореплавателями для точного определения широты, что придаёт уверенность в курсе и помогает избегать навигационных ошибок на дальних маршрутах.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эпохи Великих географических открытий измерение высоты Полярной звезды позволяло мореплавателям ориентироваться в открытом океане без современных приборов.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астрономии этот параметр необходим при настройке экваториальных монтировок телескопов, обеспечивая корректное позиционирование по звёздам для точных наблюдений.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геодезии и космических исследованиях высота полюса мира служит ключевой величиной для выравнивания приборов и построения карт, гарантируя достоверность измерений.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и суточное движение звёзд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Земли приводит к видимому движению звёзд по концентрическим кругам вокруг полюса мира. Высота полюса влияет на наклон звёздных путей относительно горизонта и область видимости неба.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широтах выше 66,5° возникают полярные дни и ночи, при которых одни созвездия не заходят за горизонт, а другие не восходят. У экватора звёзды восходят и заходят строго перпендикулярно горизонту.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высоты полюса мира при перемещениях по Земле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на север высота полюса мира над горизонтом постепенно увеличивается, что отражает изменение географической широты наблюдателя.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перемещении на юг высота уменьшается, и при пересечении экватора наблюдаемый полюс сменяется с северного на южный, меняя видимую часть звёздного неба.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путешественников и исследователей использовали эти наблюдения для точного определения широты и ориентирования в различные исторические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астрономические базы данных,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изменение звёздных кругов на разных широтах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прямую зависимость высоты полюса мира от географической широты с учётом северного и южного полушарий.
</a:t>
            </a:r>
            <a:endParaRPr lang="en-US" sz="118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строго соответствует широте, что подтверждает теоретические астрономические принципы и используется в практике навигации и астрономии.
</a:t>
            </a:r>
            <a:endParaRPr lang="en-US" sz="11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рефракция при наблюдениях низко над горизонтом вызывает погрешности, искажая истинное положение звёзд и снижая точность измерений.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или неточные инструменты, как традиционные секстанты, способны вносить значительные ошибки в измерение высоты полюса мира.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трудности в определении высоты полюса мира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Полярной звезды примерно на 0,7° от истинного северного полюса требует дополнительных коррекций для правильного определения географической широты.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ярких звёзд у южного полюса мира и влияние рельефа местности затрудняют точные наблюдения и навигационные расчёты в южном полушарии.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южного полюса мира и навигация в Южном полушарии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отсутствие яркой звезды рядом с южным полюсом мира навигацию ведут по созвездию Южного Креста и дополнительным ориентирам, требующим навыков и опыта.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южного полюса мира над горизонтом равна географической широте наблюдателя, что позволяет применять аналогичные методики определения позиции, как и в северном полушарии.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успешно используются мореплавателями Южного океана при контроле курса и позиционировании в условиях ограниченной видимости ориентиров.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высоты полюса мира в архитектуре и строительстве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традиции ориентирования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цивилизациях, таких как Египет и Месопотамия, здания и храмы строились с учётом ориентации на полюс мира, что отражало связи с космосом и религиозными представлениями.
</a:t>
            </a:r>
            <a:endParaRPr lang="en-US" sz="117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сооружения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при проектировании обсерваторий учитывают высоту полюса мира для точного позиционирования телескопов и куполов, что повышает качество астрономических наблюдений.
</a:t>
            </a:r>
            <a:endParaRPr lang="en-US" sz="11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25657"/>
            <a:ext cx="3432300" cy="1241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каталог ярких звёзд,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видимости созвездий на разных широтах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географической широтой и количеством созвездий, постоянно видимых или невидимых на разных широтах.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широта, тем больше круг созвездий, видимых постоянно, отражая изменение угла высоты полюса и особенностей небесной сферы.
</a:t>
            </a:r>
            <a:endParaRPr lang="en-US" sz="116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0,7°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институт, 2023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 углового смещения Полярной звезды является критическим для измерения широты и навигации в Северном полушарии.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фактическое смещение Полярной звезды от истинного северного полюса, что необходимо учитывать для точного навигационного ориентирования.
</a:t>
            </a:r>
            <a:endParaRPr lang="en-US" sz="19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полюса мира — фундамент астрономии и навигации
</a:t>
            </a:r>
            <a:endParaRPr lang="en-US" sz="4684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высоты полюса мира как ключевого параметра подтверждает её роль в формировании представлений о небесной сфере, навигации и современных исследованиях, объединяя историю и научные достижения.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2026-05-07T22:53:21Z</dcterms:created>
  <dcterms:modified xsi:type="dcterms:W3CDTF">2026-05-07T22:53:21Z</dcterms:modified>
</cp:coreProperties>
</file>