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в организме: как тело получает силы для жизни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еда, вода и воздух помогают телу расти, двигаться и быть здоровым?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работает без выходных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идет и во сне, и на уроке, и во время игры. Сердце, мозг, мышцы и легкие постоянно трудятся и расходуют энергию, а у детей организм особенно занят ростом.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обмен веществ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организм получает из пищи и воды полезные вещества. Они становятся строительным материалом и источником энергии, без которых телу трудно расти и работать.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по телу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переваривания вещества попадают в кровь. Кровь разносит их к клеткам, чтобы каждая часть тела получила нужное питание вовремя и без задержек.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используют полученные вещества для роста, обновления и выполнения своих задач. Благодаря этому кожа, мышцы, кости и органы могут работать слаженно.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лишнего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ненужные остатки организм выводит наружу. Так тело освобождается от лишнего и поддерживает порядок внутри себя, словно аккуратный помощник после уборки.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проходит длинный путь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рту пища измельчается зубами и смешивается со слюной. Так ей легче двигаться дальше и быстрее превращаться в полезные вещества.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желудке пища перемешивается и начинает расщепляться на более простые части. Здесь она уже не похожа на прежний кусочек бутерброда.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кишечнике пища расщепляется еще сильнее. Полезные вещества становятся очень маленькими и могут пройти через стенку кишечника в кровь.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забирает полезные вещества и переносит их по всему организму. Так питание добирается даже туда, где его очень ждут клетки.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25" y="1809190"/>
            <a:ext cx="249900" cy="1999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9413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4469" y="1789450"/>
            <a:ext cx="194512" cy="239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кислород помогает телу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вдыхает, кислород попадает в легкие. Оттуда он переходит в кровь и отправляется к клеткам, где начинает свою важную работу.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для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помогает клеткам получать энергию из пищи. Без него телу было бы трудно бегать, думать, играть и даже просто не зевать слишком часто.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бега или активной игры кислорода требуется больше. Поэтому дыхание становится чаще, а сердце работает быстрее, чтобы успеть всем все доставить.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веществ к клеткам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пища, вода и кислород помогают организму получать питание и энергию.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организму нужна энергия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игра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нужна, чтобы ходить, бегать, прыгать и играть. Без нее даже веселая игра быстро превращается в желание присесть и тихонько вздохнуть.
</a:t>
            </a:r>
            <a:endParaRPr lang="en-US" sz="1342" dirty="0"/>
          </a:p>
        </p:txBody>
      </p:sp>
      <p:sp>
        <p:nvSpPr>
          <p:cNvPr id="9" name="Text 3"/>
          <p:cNvSpPr txBox="1"/>
          <p:nvPr/>
        </p:nvSpPr>
        <p:spPr>
          <a:xfrm>
            <a:off x="2445608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внутренних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Сердце, легкие и другие органы трудятся все время. Им тоже нужна энергия, чтобы перекачивать кровь, дышать и поддерживать тело в порядке.
</a:t>
            </a:r>
            <a:endParaRPr lang="en-US" sz="1342" dirty="0"/>
          </a:p>
        </p:txBody>
      </p:sp>
      <p:sp>
        <p:nvSpPr>
          <p:cNvPr id="10" name="Text 4"/>
          <p:cNvSpPr txBox="1"/>
          <p:nvPr/>
        </p:nvSpPr>
        <p:spPr>
          <a:xfrm>
            <a:off x="4629623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бодрость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помогает сохранять тепло, особенно в прохладную погоду. Когда ее хватает, ребенок чувствует себя бодрее, а не как сонный котенок после обеда.
</a:t>
            </a:r>
            <a:endParaRPr lang="en-US" sz="1342" dirty="0"/>
          </a:p>
        </p:txBody>
      </p:sp>
      <p:sp>
        <p:nvSpPr>
          <p:cNvPr id="11" name="Text 5"/>
          <p:cNvSpPr txBox="1"/>
          <p:nvPr/>
        </p:nvSpPr>
        <p:spPr>
          <a:xfrm>
            <a:off x="6813651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 и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Мозгу тоже нужна энергия, чтобы думать, запоминать и сосредотачиваться. Если ее мало, становится труднее учиться, слушать и не путать тетрадь с пеналом.
</a:t>
            </a:r>
            <a:endParaRPr lang="en-US" sz="134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— маленькие помощники организма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строители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человека состоит из клеток. Из них словно из маленьких кирпичиков построены кожа, мышцы, кости и все внутренние органы.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мастерская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клетки постоянно идут превращения веществ. Одни помогают строить новые части тела, другие дают энергию для ее работы и роста.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трудятся не поодиночке, а дружной командой. Благодаря этому разные части тела помогают друг другу и выполняют свои задачи без ссор.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и рост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ребенок растет, клетки тоже обновляются и меняются. Поэтому организму нужны питание, вода, кислород и отдых, чтобы все успевало вовремя.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387" y="3057275"/>
            <a:ext cx="154125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0700" y="1405550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3544" y="3057425"/>
            <a:ext cx="179813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600" y="1414820"/>
            <a:ext cx="233700" cy="1869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вещества особенно важны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дают телу быстрый запас энергии. Они особенно полезны, когда нужно бегать, учиться, играть и не засыпать над тетрадкой.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переносить вещества по телу и поддерживает работу клеток. Без нее организму трудно двигаться, охлаждаться и вообще быть бодрым.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3575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нужны для роста и восстановления. Из них организм строит новые клетки и помогает мышцам, коже и другим тканям становиться сильнее.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3575800" y="305727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соли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минеральные соли помогают организму быть здоровым. Они не дают энергию сами, но поддерживают рост, защиту и правильную работу тела.
</a:t>
            </a:r>
            <a:endParaRPr lang="en-US" sz="1037" dirty="0"/>
          </a:p>
        </p:txBody>
      </p:sp>
      <p:sp>
        <p:nvSpPr>
          <p:cNvPr id="13" name="Text 6"/>
          <p:cNvSpPr txBox="1"/>
          <p:nvPr/>
        </p:nvSpPr>
        <p:spPr>
          <a:xfrm>
            <a:off x="6490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тоже дают энергию и помогают сохранять ее запас. Они нужны организму, но их должно быть столько, сколько нужно, а не целый сундук.
</a:t>
            </a:r>
            <a:endParaRPr lang="en-US" sz="103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нужен сон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организм постепенно успокаивается. Наступает время отдыха, а тело готовится к восстановлению сил после насыщенного дня.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хорошего сна ребенку легче учиться, играть и быть активным. А если сна мало, бодрость быстро прячется, как непослушный будильник.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тело не бездельничает. Оно растет, восстанавливает силы и наводит порядок в клетках, пока человек мирно спит.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помогает телу работать лучше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трудятся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ребенок бегает, прыгает или танцует, мышцы работают активнее и расходуют больше энергии. Так тело тренируется, становится сильнее и лучше справляется с обычными делами.
</a:t>
            </a:r>
            <a:endParaRPr lang="en-US" sz="1342" dirty="0"/>
          </a:p>
        </p:txBody>
      </p:sp>
      <p:sp>
        <p:nvSpPr>
          <p:cNvPr id="9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ускоряется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подвижной игры сердцу нужно быстрее перекачивать кровь. Оно доставляет клеткам больше кислорода и полезных веществ, чтобы они успевали работать без лишней усталости.
</a:t>
            </a:r>
            <a:endParaRPr lang="en-US" sz="1296" dirty="0"/>
          </a:p>
        </p:txBody>
      </p:sp>
      <p:sp>
        <p:nvSpPr>
          <p:cNvPr id="10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становится чаще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активного движения легкие начинают работать быстрее. Телу нужен кислород для получения энергии, поэтому дыхание становится глубже и чаще, особенно после бега и веселых игр.
</a:t>
            </a:r>
            <a:endParaRPr lang="en-US" sz="1239" dirty="0"/>
          </a:p>
        </p:txBody>
      </p:sp>
      <p:sp>
        <p:nvSpPr>
          <p:cNvPr id="11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силы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или зарядки часто хочется есть, а настроение становится бодрее. Движение помогает не только телу, но и голове: учиться и играть потом легче и приятнее.
</a:t>
            </a:r>
            <a:endParaRPr lang="en-US" sz="134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тело не перегревается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 охлаждает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жарко, кожа выделяет пот. Он испаряется с поверхности тела и уносит лишнее тепло, словно маленький природный кондиционер, только без пульта.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57033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движение и тень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подвижной игры в жару телу особенно важно отдыхать, пить воду и прятаться в тень. Так оно не перегревается и продолжает работать спокойно.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52446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внимательность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ребенку очень жарко, он может стать вялым, покраснеть или пожаловаться на слабость. Тогда важно сразу отдохнуть, выпить воды и побыть в прохладном месте.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энергии в организме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организм использует пищу, движение и запасы энергии в течение дня.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72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7773" y="1789450"/>
            <a:ext cx="17955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393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5056" y="1789450"/>
            <a:ext cx="209475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6118" y="1798217"/>
            <a:ext cx="249600" cy="22186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для обмена веществ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еда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Завтрак, обед и ужин помогают организму получать силы вовремя. Когда питание идет по режиму, телу легче работать, учиться и не капризничать от голода.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клеткам, крови и всем органам. Она помогает переносить вещества по телу, поэтому пить ее важно регулярно, а не только когда уже совсем захотелось.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 дают витамины и минеральные вещества. Они поддерживают здоровье, помогают расти и делают питание более полезным и разнообразным.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прогулки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игры, прогулки и зарядка укрепляют мышцы и сердце. После них тело работает бодрее, а настроение часто становится таким, будто внутри включили солнечный режим.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руки, сон в одно и то же время и аккуратный распорядок дня помогают организму меньше уставать. Здоровые привычки работают как надежная команда поддержки.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организму бывает трудно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сил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ребенок ест слишком мало или пропускает приемы пищи, ему может не хватать энергии. Тогда появляются слабость, вялость и желание скорее прилечь, а не играть.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Сонливость и усталость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сон и слишком длинные нагрузки мешают организму восстанавливаться. Утром становится труднее вставать, а днем хочется зевать даже на самой интересной задаче.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Плохой аппетит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режим дня нарушается, у некоторых детей снижается аппетит. Из-за этого тело получает меньше полезных веществ, и обмен веществ работает не так уверенно, как мог бы.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помощь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усталость долго не проходит или ребенок чувствует себя плохо, важно сказать об этом взрослым. Организму нужен заботливый режим, а не геройство без отдыха.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Потому что дети растут каждый день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Стройка без перерыва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Представьте, что в теле идет маленькая стройка. Кости становятся крепче, мышцы прибавляют силы, а кожа и внутренние органы обновляются. Для такой работы нужны пища, вода, воздух и сон — как хорошие материалы и верные помощники.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для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Организму ребенка постоянно нужны вещества, чтобы расти и учиться новому. Даже когда он просто сидит за партой, внутри него кипит работа: клетки делятся, строят и наводят порядок. Поэтому детский обмен веществ особенно быстрый.
</a:t>
            </a:r>
            <a:endParaRPr lang="en-US" sz="11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помощника здоровья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питание, движение и сон поддерживают обмен веществ и помогают телу работать согласованно.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не делает паузу ни днем, ни ночью. Сердце, легкие и мозг продолжают работу, поэтому телу нужна энергия всегда.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«Обмен веществ в организме»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часа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тратит энергию без перерыва, даже когда человек отдыхает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каждый день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7975" y="1749900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Ешь вовремя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приемы пищи помогают организму не остаться без сил. Завтрак особенно важен: он как первый звонок для тела, после которого можно бодро включаться в день.
</a:t>
            </a:r>
            <a:endParaRPr lang="en-US" sz="1123" dirty="0"/>
          </a:p>
        </p:txBody>
      </p:sp>
      <p:sp>
        <p:nvSpPr>
          <p:cNvPr id="10" name="Text 3"/>
          <p:cNvSpPr txBox="1"/>
          <p:nvPr/>
        </p:nvSpPr>
        <p:spPr>
          <a:xfrm>
            <a:off x="497975" y="2576035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 достаточно воды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каждый день, даже если не очень хочется пить. Она помогает крови переносить вещества, а клеткам — работать спокойно и без лишней усталости.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7975" y="3402171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Двигайся и гуляй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игры, прогулки и зарядка поддерживают сердце, мышцы и дыхание. Когда тело двигается, оно лучше тренируется и не засыпает на ходу.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7975" y="4228323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 и отдыхай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помогает организму восстанавливаться, расти и наводить порядок в клетках. Если отдыхать достаточно, учиться, играть и запоминать новое становится намного легче.
</a:t>
            </a:r>
            <a:endParaRPr lang="en-US" sz="106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работает как дружная команда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соединяет еду, воздух, движение и сон в одну большую работу. Если заботиться о режиме, тело растет, крепнет и помогает нам учиться, играть и радоваться каждый день.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2026-05-26T00:57:39Z</dcterms:created>
  <dcterms:modified xsi:type="dcterms:W3CDTF">2026-05-26T00:57:39Z</dcterms:modified>
</cp:coreProperties>
</file>