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система: устройство, функции и значение для общества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банки связывают сбережения, кредиты и платежи в единую систему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банки стали основой современной экономики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менял и ростовщиков до цифровых сервисов банки превратились в инфраструктуру, без которой сложно представить торговлю, накопления и повседневные расчеты. Их развитие сопровождало рост производства, денежного обращения и финансовой грамотности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банковской системы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уровень образует центральный банк: он регулирует денежное обращение, проводит денежно-кредитную политику и осуществляет надзор за устойчивостью финансового сектора.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уровень составляют коммерческие банки, которые обслуживают население и бизнес, привлекают вклады, выдают кредиты и проводят расчеты между клиентами.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системе также относятся небанковские организации и механизмы защиты вкладов; они расширяют доступ к услугам и укрепляют доверие к финансовому рынку.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банковской системы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банковской системы выполняют разные, но взаимосвязанные задачи.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участник отвечает за свой участок работы, а вместе они обеспечивают устойчивое движение денег и доверие клиентов.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обществознанию и финансовой грамотности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денег через банковскую систему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цикл обращения денег в экономике и влияние центрального банка.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доходов банка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доходов показывает, что банк зарабатывает не только на кредитовании, но и на обслуживании повседневных финансовых операций клиентов.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прибыли — кредитный доход; остальная выручка усиливает устойчивость банка и растет вместе с цифровыми сервисами.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структуры доходов коммерческого банка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в действии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 национальной валюты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следит за устойчивостью денежной единицы и влияет на инфляцию через ключевую ставку и другие инструменты. На иллюстрации уместны здание регулятора, банкноты и монеты как символ денежной системы государства.
</a:t>
            </a:r>
            <a:endParaRPr lang="en-US" sz="1098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решения регулятора отражаются на рынке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ключевая ставка, банки корректируют условия по кредитам и депозитам. Это удобно показать графиком, где виден поворот тренда, а рядом — офис центрального банка как центр принятия решений.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Платежная система и надзор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банк не только контролирует банки, но и обеспечивает бесперебойную работу платежной инфраструктуры. В кадре можно соединить банковское здание с картами, терминалами и линиями цифровых расчетов.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Коммерческий банк как посредник между сбережениями и заемщиками
</a:t>
            </a:r>
            <a:endParaRPr lang="en-US" sz="185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привлекает средства клиентов во вклады и на счета, создавая ресурс для выдачи кредитов. Так свободные деньги начинают работать в экономике, а не остаются без движения.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выдачей займа банк проверяет доходы, кредитную историю и документы клиента. От оценки платежеспособности зависят сумма, срок, процентная ставка и дополнительные условия договора.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помогают покупать жилье, оплачивать обучение и развивать бизнес. Прибыль банка формируется из разницы между процентами по кредитам и выплатами вкладчикам.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коммерческого банка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банк совмещает классические услуги с дистанционным обслуживанием, поэтому структура операций быстро меняется под запросы клиентов.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сохраняют кредитование и расчеты, а цифровые сервисы постепенно увеличивают долю удобных повседневных операций.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структуры операций коммерческого банка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29" y="1271597"/>
            <a:ext cx="451200" cy="4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1981622"/>
            <a:ext cx="451200" cy="40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742" y="2675505"/>
            <a:ext cx="27337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03697"/>
            <a:ext cx="451200" cy="401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067" y="4096568"/>
            <a:ext cx="382725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продукты, которые используют клиенты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Дебетовая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хранить деньги, оплачивать покупки и снимать наличные. Для школьников это самый понятный инструмент ежедневных расчетов и контроля личных расходов.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 накопительный счет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сохранения средств и постепенного накопления. Клиент получает доход, а деньги остаются защищенными и доступными в рамках условий банка.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Мобильное приложение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 доступ к переводам, оплате услуг и контролю баланса в любое время. Оно делает банковские операции быстрыми и удобными без визита в отделение.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Ипотека и кредиты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финансировать крупные покупки, прежде всего жилье, обучение или развитие дела. Заемщик получает нужную сумму сразу, а возвращает ее постепенно.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Сейфовые ячейки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хранения ценностей и важных документов. Такой сервис особенно ценят клиенты, которым важны безопасность, конфиденциальность и физическая сохранность вещей.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банковской деятельности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угрозы для банка и объясняет, почему финансовая устойчивость требует постоянного контроля.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риски взаимосвязаны, поэтому банку нужны резервы, диверсификация операций и строгий внутренний контроль.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банковского надзора; учебные материалы по финансовой грамотности.
</a:t>
            </a:r>
            <a:endParaRPr lang="en-US" sz="7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банк выдает кредит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кредитования по материалам по финансовой грамотности и банковскому делу.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платежи и цифровые банковские услуги
</a:t>
            </a:r>
            <a:endParaRPr lang="en-US" sz="2306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расчеты стали повседневным стандартом: карты, QR-коды и переводы через приложения позволяют оплачивать покупки быстрее, чем наличными, и сразу видеть историю операций в личном кабинете.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делают банк доступным в любое время суток: школьник может перевести деньги, родитель — оплатить услуги, а предприниматель — контролировать счета без визита в отделение.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доверие людей к банку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доверие влияет не только реклама, но и личный опыт клиента: удобство сервиса, прозрачность условий и отсутствие скрытых комиссий быстро формируют мнение о банке.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доверия — надежность и защита средств; остальные факторы усиливают лояльность и удобство пользования услугами.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факторов выбора банка по материалам финансовой грамотности; без привязки к конкретному опросу.
</a:t>
            </a:r>
            <a:endParaRPr lang="en-US" sz="5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434" y="1266498"/>
            <a:ext cx="983588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регулирование и надзор за банками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может работать только после получения лицензии, а значит, государство заранее проверяет его право оказывать финансовые услуги и соблюдать установленные правила.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 следит за капиталом, ликвидностью и качеством отчетности, чтобы банк оставался устойчивым даже при росте кредитной нагрузки или нестабильности на рынке.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включает меры против отмывания доходов, а также требования к прозрачности тарифов, раскрытию информации и добросовестному обслуживанию вкладчиков и заемщиков.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защите данных и платежей: надзор помогает снижать риск мошенничества, утечек информации и технических сбоев в цифровых каналах банка.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банковская система влияет на экономику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банковские операции превращаются в экономический рост, занятость и развитие инфраструктуры.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перераспределяют сбережения в инвестиции и тем самым связывают интересы населения, бизнеса и государства.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финансового посредничества.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системы разных стран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банки тесно связаны с государством и выполняют важные социально-экономические задачи, а в других основой рынка становятся частные кредитные организации и высокая конкуренция.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системы зависит от истории экономики: где-то доминируют крупные универсальные банки, а где-то развиты узкоспециализированные институты, обслуживающие отдельные сегменты рынка.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международные расчеты и валютные операции банки разных стран постоянно взаимодействуют, поэтому национальные рынки оказываются частью единой мировой финансовой системы.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цифровизации тоже различается: мобильные платежи, удаленная идентификация и онлайн-кредитование в одних странах стали нормой раньше, чем в других, где сохраняется опора на отделения.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кризисы и способы повышения устойчивости
</a:t>
            </a:r>
            <a:endParaRPr lang="en-US" sz="215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сильные банки могут сталкиваться с временными трудностями, если одновременно ухудшаются качество кредитов и поведение вкладчиков на фоне неопределенности.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повышают резервы, страхование вкладов и помощь регулятора; без доверия клиентов антикризисные меры работают слабее.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банковским кризисам и механизмам финансовой стабильности.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система глазами обычного клиента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клиента банк — это прежде всего удобный инструмент: он помогает хранить деньги, переводить их близким, оплачивать покупки и быстро получать нужные финансовые услуги.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банка обычно определяется не только ставками, но и повседневным комфортом: понятным приложением, прозрачными тарифами, доступной поддержкой и уверенностью в сохранности средств.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система: значение для человека, общества и государства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система объединяет сбережения, кредиты и платежи в единую финансовую сеть; ее устойчивость опирается на доверие, регулирование и цифровую безопасность, а ее работа влияет на жизнь каждого.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2026-05-25T14:08:33Z</dcterms:created>
  <dcterms:modified xsi:type="dcterms:W3CDTF">2026-05-25T14:08:33Z</dcterms:modified>
</cp:coreProperties>
</file>