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район России: ворота страны в Европу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объединяет моря, порты и ресурсы, а также крупнейшие города и туризм.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особенности района
</a:t>
            </a:r>
            <a:endParaRPr lang="en-US" sz="2067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район расположен на северо-западе европейской части России и выходит к Балтийскому и Баренцеву морям. Через него проходят важные маршруты с Европой, а внутри — приморские города, леса, озёра и территория Крайнего Севера.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территории и административные центры
</a:t>
            </a:r>
            <a:endParaRPr lang="en-US" sz="2127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субъектов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район включает 11 субъектов Российской Федерации. Это создаёт разные условия для экономики: от крупных городов и портов до удалённых северных территорий с ограниченной транспортной доступностью.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главный центр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 и ключевой центр района — Санкт-Петербург. Здесь сосредоточены управление, услуги, наука и многие промышленные направления, поэтому он задаёт темп развития всей территории.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республик и областей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центры: Петрозаводск, Сыктывкар, Архангельск, Вологда, Великий Новгород, Псков, Калининград, Мурманск и другие города. Они связывают местные ресурсы и население с общими маршрутами района.
</a:t>
            </a:r>
            <a:endParaRPr lang="en-US" sz="1493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малонаселённый Север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района включает и густонаселённые городские зоны, и малонаселённые северные районы. Поэтому плотность населения сильно отличается: где-то люди живут рядом с портами и магистралями, а где-то — в небольших поселениях.
</a:t>
            </a:r>
            <a:endParaRPr lang="en-US" sz="1472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численности населения по открытым сводкам Росстата (год в исходном материале не указан).
</a:t>
            </a:r>
            <a:endParaRPr lang="en-US" sz="81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района по численности населения
</a:t>
            </a:r>
            <a:endParaRPr lang="en-US" sz="190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перечисленные города — областные или региональные центры, но масштаб Санкт-Петербурга существенно больше остальных.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сильную концентрацию населения в Санкт-Петербурге и важную роль нескольких крупных центров в областях района.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 ритм 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характерны влажный климат, длинная зима, прохладное лето и значительное количество осадков. На севере это дополняется полярными явлениями и суровыми арктическими условиями, влияющими на хозяйство и быт.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природа определяет ландшафты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Карелии и на Кольском полуострове много озёр, рек и скалистых берегов. Хвойные леса и северные ландшафты создают узнаваемый «морозный» образ региона и поддерживают развитие природных маршрутов и туризма.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море, лес и холодный климат
</a:t>
            </a:r>
            <a:endParaRPr lang="en-US" sz="2032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30667"/>
            <a:ext cx="4724400" cy="22162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района опирается на сочетание возобновляемых ресурсов (лес, биоресурсы) и минерально-сырьевой базы (руды, нефть, газ, камень).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обобщение по описаниям природных ресурсов Северо-Западного района из учебных и справочных материалов (без единого точного годового отчёта).
</a:t>
            </a:r>
            <a:endParaRPr lang="en-US" sz="99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по территориям: лес и рыба «привязаны» к ландшафтам, а полезные ископаемые — к отдельным районам добычи.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района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расселение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Северо-Западного района распределено очень неравномерно: высокая плотность связана прежде всего с Санкт-Петербургом и его пригородами, а низкие показатели характерны для северных и северо-восточных территорий.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типичны крупные города и портовые центры, где развиты транспорт и рабочие места. В зоне Севера встречается относительно редкая сеть небольших поселений, зависящих от местной инфраструктуры.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остаётся главным миграционным центром района: сюда приезжают люди из других регионов. Это усиливает роль города в экономике и постепенно меняет структуру расселения по всей территории.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хозяйственные связи района
</a:t>
            </a:r>
            <a:pPr algn="l" indent="0" marL="0">
              <a:lnSpc>
                <a:spcPct val="90000"/>
              </a:lnSpc>
              <a:buNone/>
            </a:pPr>
            <a:r>
              <a:rPr lang="en-US" sz="2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путь: от сырья и добычи — к переработке, вывозу и поставкам внутри страны и за рубеж.
</a:t>
            </a:r>
            <a:endParaRPr lang="en-US" sz="2414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90" y="160999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244" y="1610000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7750" y="160999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890" y="33854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5190" y="3385454"/>
            <a:ext cx="368813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Санкт-Петербурга и агломерации
</a:t>
            </a:r>
            <a:endParaRPr lang="en-US" sz="2023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и морские 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4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развито судостроение, связанное с близостью к морю и наличием кадров и предприятий. Это поддерживает и ремонтные работы, и производство специализированной техники.
</a:t>
            </a:r>
            <a:endParaRPr lang="en-US" sz="1233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приборостроение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3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приборостроение опираются на промышленную кооперацию и инженерные компетенции. Развитые научные организации помогают адаптировать решения под запросы экономики и транспорта.
</a:t>
            </a:r>
            <a:endParaRPr lang="en-US" sz="1209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 современное производство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работают направления, связанные с производством электроники. Оно усиливает технологический профиль агломерации и создаёт рабочие места для специалистов смежных сфер.
</a:t>
            </a:r>
            <a:endParaRPr lang="en-US" sz="1125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 научная инфраструктура
</a:t>
            </a:r>
            <a:pPr algn="l" indent="0" marL="0">
              <a:lnSpc>
                <a:spcPct val="90000"/>
              </a:lnSpc>
              <a:buNone/>
            </a:pPr>
            <a:r>
              <a:rPr lang="en-US" sz="4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фармацевтические производства и поддерживающая научная среда. Университеты, научные центры и технопарки помогают переводить разработки в практические решения.
</a:t>
            </a:r>
            <a:endParaRPr lang="en-US" sz="1261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обеспечивает переработку сырья и производство продуктов для населения и рынка. Логистика агломерации помогает быстрее доставлять продукцию в другие регионы.
</a:t>
            </a:r>
            <a:endParaRPr lang="en-US" sz="1308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 летом порт продолжает принимать грузы, что поддерживает стабильность транспортных потоков.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 круглогодичной работы порта Мурманск (режим основан на влиянии тёплого Северо-Атлантического течения; точный статистический показатель «дней» не приводится).
</a:t>
            </a:r>
            <a:endParaRPr lang="en-US" sz="1002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Круглогодичная работа порта делает Мурманск ключевым пунктом для перевозок, включая маршруты, связанные с Северным морским путём.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тематическому описанию отраслей (без точных официальных долей), дата: 2026-05-11
</a:t>
            </a:r>
            <a:endParaRPr lang="en-US" sz="79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района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Экономику района поддерживают крупные городские агломерации и портовые центры, где сырьё проходит первичную обработку, а затем отправляется дальше по стране и на экспорт.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показывает, что «сердце» экономики составляют услуги, транспорт и переработка: они связывают добычу ресурсов с потребителями внутри и за пределами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 и озёрный туристический пояс
</a:t>
            </a:r>
            <a:endParaRPr lang="en-US" sz="2617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и Онега: озёра, которые задают ритм маршрутам
</a:t>
            </a:r>
            <a:pPr algn="l" indent="0" marL="0">
              <a:lnSpc>
                <a:spcPct val="90000"/>
              </a:lnSpc>
              <a:buNone/>
            </a:pPr>
            <a:r>
              <a:rPr lang="en-US" sz="3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и Онежское озёра создают особую картину Северо-Запада: широкие воды, прибрежные пейзажи и удобные точки для экскурсий. Здесь легко представить водные прогулки и путешествия «по воде», которые продолжаются в разные сезоны.
</a:t>
            </a:r>
            <a:endParaRPr lang="en-US" sz="101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Кижи: деревянное зодчество и история на острове
</a:t>
            </a:r>
            <a:pPr algn="l" indent="0" marL="0">
              <a:lnSpc>
                <a:spcPct val="90000"/>
              </a:lnSpc>
              <a:buNone/>
            </a:pPr>
            <a:r>
              <a:rPr lang="en-US" sz="3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Кижи — это образец того, как природа и культура становятся единым целым. Деревянные постройки и исторические традиции притягивают путешественников и помогают лучше понять уклад северных территорий. Лучшие впечатления раскрываются при неспешной экскурсии на месте.
</a:t>
            </a:r>
            <a:endParaRPr lang="en-US" sz="93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Рускеала и активный отдых на фоне скал и лесов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парк Рускеала соединяет скальные ландшафты, лесной воздух и многочисленные активности. Туризм держится на сочетании природы, заметных культурных объектов и возможностей для активного отдыха. Такой формат делает район узнаваемым для самых разных маршрутов.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 и озёрный туристический пояс
</a:t>
            </a:r>
            <a:endParaRPr lang="en-US" sz="2617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66" y="1518350"/>
            <a:ext cx="4749918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направления распределены между Балтикой и Арктикой, а железные и автодороги связывают район с внутренними регионами и соседними странами.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описанным направлениям транспортных связей (дата: 2026-05-11)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транспортные направления
</a:t>
            </a:r>
            <a:endParaRPr lang="en-US" sz="2682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Северо-Западного района работает как «сетка» из морских путей, железных дорог и автомобильных связей с соседними странами.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пищевая промышленность
</a:t>
            </a:r>
            <a:endParaRPr lang="en-US" sz="210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Животноводство: молоко и птица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развивают молочное животноводство и птицеводство. Эти отрасли обеспечивают стабильные поставки сырья для переработки рядом с крупными городами.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Растениеводство: картофель и теплицы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ограничивает сельское хозяйство, поэтому особенно заметны картофелеводство и тепличные производства. Так увеличивают выпуск овощей даже в более прохладные сезоны.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рядом с городами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городов размещаются предприятия по переработке молока, рыбы и мяса. Там же производят овощные заготовки и хлебобулочные изделия для городского спроса.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условия благоприятнее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благоприятные условия для сельского хозяйства складываются в южных и западных частях района. Это помогает дольше держать устойчивые урожаи и развивать снабжение.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Новгород и балтийские пути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Средние века регион связывали торговые маршруты на Балтике. Новгород играл роль крупного центра, через который формировались контакты с Европой.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 год: основание Санкт-Петербурга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Санкт-Петербурга стало важным этапом: город укрепил связи с Европой и ускорил развитие региона. Возросли торговые и управленческие функции Северо-Запада.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военные и культурные контакты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района проходили торговые, военные и культурные связи. Параллельно росли морской флот, промышленность и крупные городские центры, усиливая роль региона.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района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описанным функциям портов (без официальных числовых статистик), дата: 2026-05-11
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 портов района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выделяется ролью универсального узла, а Мурманск — работой в арктическом направлении, где особенно важны регулярность и грузопоток.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специализация портов позволяет району одновременно вести транзит, поддерживать экспорт и обеспечивать связи с Северным морским путём.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заметно влияние транспорта и промышленности: воздух загрязняется выбросами, а нагрузка на городскую среду растёт вместе с числом жителей и предприятий.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территории испытывают давление из‑за активной хозяйственной деятельности и перевалки грузов. Это влияет на состояние берегов и может нарушать устойчивость прибрежных экосистем.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уменьшаются при вырубке, а добыча полезных ископаемых даёт дополнительные отходы. Требуются контроль и рекультивация, чтобы снижать долгосрочный ущерб природе.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природного разнообразия важны заповедники и национальные парки Карелии, Коми и Кольского полуострова. Они особенно нужны озёрным районам, лесам и Арктике.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233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выгодного положения к развитию экономики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влияния Северо-Западного района на экономику России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года начинается отсчёт становления Санкт-Петербурга как ключевого города Северо-Западного района.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справки о дате основания Санкт-Петербурга (1703 год)
</a:t>
            </a:r>
            <a:endParaRPr lang="en-US" sz="113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важной точкой стало основание Санкт-Петербурга в 1703 году: оно ускорило развитие торговли, промышленности и морских связей региона.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район: логистика, ресурсы и культурное наследие в одном узле
</a:t>
            </a:r>
            <a:endParaRPr lang="en-US" sz="2971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район сочетает выгодное положение на границе, морские порты, сильные города, ресурсы и промышленность. Его развитие опирается на логистику, переработку сырья, туризм, приграничное сотрудничество и арктические проекты.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2026-05-11T21:52:23Z</dcterms:created>
  <dcterms:modified xsi:type="dcterms:W3CDTF">2026-05-11T21:52:23Z</dcterms:modified>
</cp:coreProperties>
</file>