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страны после Второй мировой войны: общий обзор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социализм стал альтернативой капитализму и быстро распространился в разных регионах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почему социалистическая модель получила распространение
</a:t>
            </a:r>
            <a:endParaRPr lang="en-US" sz="1924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1945–1950-е многие страны были разрушены войной и испытывали нехватку ресурсов. В Восточной Европе социализм укреплялся при поддержке СССР, в Азии — через антиколониальные революции, на Кубе — после революции 1959 года. Молодым государствам обещали равенство и быстрые перемены.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устанавливались социалистические режимы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коммунистические партии сначала участвовали в коалиционных кабинетах, а затем поэтапно вытесняли политических конкурентов, используя и правовые инструменты, и давление власти.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Опорой становились армия и полиция, партийный аппарат, а также контроль над прессой и профсоюзами: так постепенно сужалось пространство для независимой политической жизни.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следовали ключевые преобразования — национализация банков и промышленности, земельная реформа, цензура и переход к централизованному планированию, что вело к однопартийности.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социалистического блока после 1945 года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фиксирует не «успех страны», а хронологию появления новых режимов, где партийная монополия и плановая экономика становились нормой.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ускорение расширения после войны и опору на международные конфликты: социалистические режимы распространялись этапами, а не равномерно.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Сводный исторический обзор по ключевым датам распространения социалистических режимов; 1945–1975 гг.
</a:t>
            </a:r>
            <a:endParaRPr lang="en-US" sz="76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как центр социалистической системы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внутри системы: кооперация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Совет экономической взаимопомощи и Организацию Варшавского договора СССР связывал союзников в общую инфраструктуру кооперации и военной безопасности, поддерживая политическую согласованность лагеря.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и управленческий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задавал для многих социалистических стран модель централизованного управления экономикой: пятилетние планы, приоритет тяжелой промышленности и высокий удельный вес оборонного сектора.
</a:t>
            </a:r>
            <a:endParaRPr lang="en-US" sz="98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581" y="1168600"/>
            <a:ext cx="3651287" cy="2802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социалистические страны и их особенности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сопоставляет, когда и где формировался социалистический курс, и выделяет характерные черты перехода.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общей идее партийной монополии и государственной экономики пути различались: где-то решающей была война, где-то — революция крестьян, а где-то — внешнее военное и политическое давление.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фактология по датам установления соответствующих режимов; обобщение по указанным в перечне странам.
</a:t>
            </a:r>
            <a:endParaRPr lang="en-US" sz="6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экономика: цели и принципы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опиралась на государственные планы производства и распределения ресурсов с закреплением приоритетов развития.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Стратегический упор делался на тяжелую промышленность, энергетику, машиностроение, металлургию и оборонный комплекс, чтобы ускорить индустриализацию.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система часто сталкивалась с дефицитом товаров массового спроса, проблемами качества и слабым стимулом предприятий к эффективности, что усугублялось бюрократическими перегибами.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экономических приоритетов социалистической модели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«процентов по каждой стране», общий вектор виден: ресурсы преимущественно направлялись на индустриальную и военную мощь.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приоритетов объясняет типичную картину социалистических экономик: рост предприятий тяжелого сектора сочетался с ограниченным выбором потребительских товаров.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Обобщенная иллюстрация по смыслу распределения приоритетов; конкретные доли инвестиций по странам различались и зависят от периода.
</a:t>
            </a:r>
            <a:endParaRPr lang="en-US" sz="6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преобразование сельского хозяйства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вызывала сопротивление части крестьян, снижала личную заинтересованность в труде и нередко сопровождалась перебоями снабжения. Итогом становились затяжные трудности переходного периода.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социалистических странах проводились земельные реформы и укрупнение хозяйств: создавались кооперативы или колхозы, чаще всего по советскому образцу. Целью было контролировать продовольствие, наращивать поставки в города и направлять ресурсы в индустрию.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закреплялась политическая монополия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шагов: от коалиционного участия к единовластию одной партии и идеологическому контролю.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социалистических государств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режимы расширяли доступ к образованию, медицине, жилью и трудоустройству. Во многих странах уменьшали масштабы неграмотности и создавали программы базовой социальной поддержки.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результатом становился рост занятости женщин и ускорение социальной мобильности через гарантированное обучение и повышение квалификации. Социальные лифты работали прежде всего в рамках государственных учреждений.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действовали жесткие ограничения на свободу слова и независимую общественную активность: сложнее было создавать организации, выезжать за границу и публично критиковать власть без последствий.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возникал эффект «двух сторон системы»: социальные достижения поддерживали авторитет режима, но политические ограничения сужали участие людей в принятии решений и подрывали доверие к институтам.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рост промышленности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рост был тесно связан с плановой индустриализацией: новые предприятия и стройки тянули за собой инфраструктуру и рабочие места в государственном секторе.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индексной форме показывают устойчивое ускорение урбанизации: аграрные территории превращались в промышленные и городские общества, особенно вокруг столиц и крупных центров.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описательного материала по тематике урбанизации и индустриализации, 1945–1980-е (индикаторная шкала без точной статистики).
</a:t>
            </a:r>
            <a:endParaRPr lang="en-US" sz="68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9733" y="1805977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748" y="3524915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3587" y="3510823"/>
            <a:ext cx="597188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16290" y="2658397"/>
            <a:ext cx="597188" cy="682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страны в условиях холодной войны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экономической кооперации (СЭВ)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согласования хозяйственных планов социалистических государств использовался СЭВ. Он должен был облегчать обмен технологиями, сырьем и продукцией между странами лагеря.
</a:t>
            </a:r>
            <a:endParaRPr lang="en-US" sz="647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рамка безопасности (Варшавский договор)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Варшавский договор формировал единый подход к обороне. Повышалось значение армии, укреплялись оборонные расходы и усиливался внешний контроль над безопасностью региона.
</a:t>
            </a:r>
            <a:endParaRPr lang="en-US" sz="655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приоритет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война ускоряла соревнование в вооружениях и связанных технологиях. Это отражалось на структуре бюджета, где оборона и промышленность, обслуживавшая армию, получали повышенное значение.
</a:t>
            </a:r>
            <a:endParaRPr lang="en-US" sz="647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Лагерь как часть глобального противостояния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блок все чаще действовал как единый участник мировой конфронтации, а не только как набор внутренних реформ. Внешняя политика напрямую влияла на внутренние решения.
</a:t>
            </a:r>
            <a:endParaRPr lang="en-US" sz="647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международные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и война во Вьетнаме, а также кубинский кризис вовлекали социалистические государства в глобальное соперничество. Это делало военную составляющую политической повесткой дня.
</a:t>
            </a:r>
            <a:endParaRPr lang="en-US" sz="67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54013"/>
            <a:ext cx="3971100" cy="143547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 азиатская модели социализма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разные условия влияли на легитимность власти, роль войны, темпы индустриализации, положение крестьянства и характер репрессий.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Европе социализм чаще вводился «сверху» и через зависимость от СССР, а в Азии он сильнее переплетался с национальным освобождением и длительными войнами, что влияло и на социальные опоры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описательным характеристикам из предоставленного outline (региональные различия).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особый путь социалистического развития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крестьянская революция стала стартовой точкой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1949 года Китайская Народная Республика строила социализм, опираясь на крестьянскую революцию и сильную роль партии. На фоне масштабных преобразований деревни и городов модернизация ощущалась как общегосударственный проект, в котором экономика и политика постоянно подпитывали друг друга.
</a:t>
            </a:r>
            <a:endParaRPr lang="en-US" sz="71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скачок и потрясения поздних 1950-х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Большого скачка, начатая в конце 1950-х, привела к тяжелым экономическим последствиям. Масштабные кампании ударили по устойчивости хозяйства и обострили социальную напряженность. Этот период часто описывают как урок того, к чему ведет чрезмерная ставка на быстрые темпы.
</a:t>
            </a:r>
            <a:endParaRPr lang="en-US" sz="75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после 1978 года: больше рынка без потери партийного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1978 года реформы Дэн Сяопина ввели рыночные механизмы при сохранении руководящей роли Коммунистической партии Китая. Общество постепенно переходило к более гибкой экономике, а параллельно продолжались политические ограничения. Так возник узнаваемый «смешанный» формат развития.
</a:t>
            </a:r>
            <a:endParaRPr lang="en-US" sz="7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социалистической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усугублялся не одним фактором, а их связкой: слабая эффективность экономики сочеталась с дефицитом и растущим разрывом между ожиданиями людей и возможностями системы.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анализ подчеркивает, что экономические проблемы усиливались политическими и социальными: падение доверия и трудности адаптации к научно-технической революции ускоряли развал.
</a:t>
            </a:r>
            <a:endParaRPr lang="en-US" sz="962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описанию причин кризиса из предоставленного outline (качественная доля факторов, без статистических расчетов).
</a:t>
            </a:r>
            <a:endParaRPr lang="en-US" sz="71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 попытки обновления социализма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1956, Венгрия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Попытки смягчить модель управления проявились в запросе на большую самостоятельность и эффективность. Однако противоречия между сохранением партийного контроля и потребностью в переменах становились все острее.
</a:t>
            </a:r>
            <a:endParaRPr lang="en-US" sz="877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1968, Пражская 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Чехословацкие реформаторы стремились повысить гибкость системы и расширить пространство для участия общества. Но конфликт между обновлением и рамками однопартийной логики привел к срыву курса.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1978+, реформы в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реформы после 1978 года вводили элементы рыночного механизма, не отказываясь от руководящей роли партии. Это показало, что обновление возможно, но требует аккуратного баланса институтов.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1980-х, перестройка в СССР
</a:t>
            </a:r>
            <a:pPr algn="l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пыталась совместить плановую основу с большей экономической самостоятельностью и реформами управления. Противоречие между партийным контролем и ожиданиями свободы оказалось слишком сильным.
</a:t>
            </a:r>
            <a:endParaRPr lang="en-US" sz="8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30117"/>
            <a:ext cx="4009200" cy="14798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развития социалистических стран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оценка: индустриальные и социальные достижения сопровождались издержками повседневной экономики и политическими ограничениями, а последствия проявлялись десятилетиями.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успехов в модернизации и системных ограничений создала «двойной эффект»: рост обеспечивался административно, но устойчивость подтачивали дефицит, несвобода и технологический разрыв.
</a:t>
            </a:r>
            <a:endParaRPr lang="en-US" sz="983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описательным пунктам из предоставленного outline (без привязки к конкретным индексам).
</a:t>
            </a:r>
            <a:endParaRPr lang="en-US" sz="78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социалистического блока и историческое наследие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1989–1991 годах в Восточной Европе произошла смена режимов, а Советский Союз прекратил существование. На первый план вышли застой, кризис легитимности и накопленное недовольство.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 сохранилось в образовании и промышленной инфраструктуре, а также в коллективной памяти о социальной защищенности. При этом спор о цене модернизации не исчез: он остается частью общественных дискуссий.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распада показывает, что модернизация требует не только заводов и планов, но и гибких институтов. Когда экономика и политика перестают обеспечивать устойчивый баланс интересов, система теряет прочность.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связывали с дефицитом, ростом неравенства и ощущением, что партийная система не отвечает на запросы людей. Дополнительно действовало давление реформ и национальных движений в разных странах.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развитии социалистических стран после Второй мировой войны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социалистических стран — это сочетание быстрых преобразований и глубоких внутренних противоречий. Модернизация, социальная политика и сила государства взаимодействовали напрямую: их дисбаланс вел к системному кризису.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2026-05-11T13:32:40Z</dcterms:created>
  <dcterms:modified xsi:type="dcterms:W3CDTF">2026-05-11T13:32:40Z</dcterms:modified>
</cp:coreProperties>
</file>