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счет, порядок и запись чисел в 5 классе.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и нуль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 помогали в быту: считали животных, дни, шаги и запасы. Для записи использовали зарубки, камешки и рисунки, а позже появились цифры и нуль, сделавшие запись точной и удобной.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научились считать и записывать числа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натуральными числами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— это числа, которыми считают предметы и называют их количество: 1, 2, 3, 4, 5 и далее. Они начинаются с единицы и продолжаются без конца.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натуральное число отличается от предыдущего на 1. Поэтому ряд натуральных чисел можно продолжать бесконечно, не пропуская ни одного значения и не возвращаясь назад.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натуральные числа используют для счета, нумерации и сравнения. Они помогают быстро понять, сколько предметов есть, какое место занимает объект и какое число больше.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легко увидеть при подсчете учеников, тетрадей, книг и страниц учебника. Они помогают точно ответить, сколько предметов лежит на парте, сколько страниц осталось прочитать и сколько человек пришло на урок.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расписании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домов, автобусные маршруты и кабинеты в школе тоже обозначаются числами. Без них трудно быстро найти нужное место, понять порядок уроков или не перепутать остановку по дороге домой.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соревнованиях и табло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 места участников, счет в игре и результаты на табло. Благодаря им легко сравнить команды, увидеть победителя и проследить, как меняется счет по ходу матча.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в жизни школьника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числа, нуль и примеры из жизни
</a:t>
            </a:r>
            <a:endParaRPr lang="en-US" sz="255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числа могут обозначать количество, порядок или отсутствие предметов.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помогают считать и обозначать порядок, а нуль нужен, когда предметов нет.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школьной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нуль — особое число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нуль обычно выделяют отдельно от натуральных чисел. Он не продолжает счет, но помогает точно описывать ситуацию, когда ничего не найдено, не получено или не осталось.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обозначает отсутствие предметов: 0 карандашей, 0 ошибок, 0 баллов. Это не просто цифра в записи, а знак, который показывает, что количество равно пустоте.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особенно важен в числах 10, 100 и 205. Он сохраняет разряд и не дает записи изменить значение, поэтому число читается верно и остается понятным.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число при счете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при каждом новом предмете число увеличивается на 1.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натуральных чисел и место нуля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удобно видеть соседние числа и сравнивать их без вычислений.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стоит перед натуральным рядом, а каждое следующее число увеличивается на 1.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ряд чисел от 0 до 10.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натуральные числа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числа стоят в ряду счета, больше то, которое находится правее. Например, 7 больше 5, потому что оно следует после 6.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многозначных чисел сначала смотрят на количество цифр. Число с большим количеством разрядов обычно больше, если не сравнивать записи с нулями слева.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одинаковой длины, сравнивают разряды по порядку: сначала сотни, потом десятки, затем единицы. Так находят большее число без ошибки.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быстро сравнивать как маленькие, так и большие числа и уверенно определять, какое из них больше или меньше.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и расположение чисел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начинается в точке 0 и продолжается вправо без конца. На нем числа располагаются через равные промежутки, поэтому сразу видно их порядок и соседей.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находится правее, оно больше; если левее — меньше. Числовой луч помогает не только считать, но и понимать, как устроен натуральный ряд.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шаг между соседями в натуральном ряду.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соседними натуральными числами всегда один шаг. Это помогает быстро находить следующее и предыдущее число при счёте.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в записи чисел 5, 50, 500 и 205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не прибавляет предметы, но сохраняет нужный разряд в записи числа и помогает правильно читать многозначные числа.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нулей в записи, тем важнее их место: именно оно определяет значение числа.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5 класс; десятичная позиционная система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числа и роль нуля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нули помогают увидеть сотни, десятки и единицы в записи числа.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 записи не меняют количество, а показывают отсутствие определённого разряда.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075" y="1614220"/>
            <a:ext cx="108585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случаи в задачах с натуральными числами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количества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помогают определить, сколько предметов есть в наборе: тетрадей, учеников, страниц или игрушек. Для этого достаточно пересчитать объекты по одному и записать результат числом.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место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нужны не только для количества, но и для порядка: первое, второе, десятое. Так удобно обозначать места в списке, очереди, соревновании или расписании.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количества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увеличение и уменьшение натуральные числа показывают, сколько прибавили или убавили. Если предметов не осталось, ответ записывают нулём.
</a:t>
            </a:r>
            <a:endParaRPr lang="en-US" sz="9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 задачу на количество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текста задачи получить числовой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усложняется запись чисел в начальной школе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числа меняется не только количество цифр, но и роль нулей внутри записи и в конце числа.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однозначных к многозначным числам требует понимания разрядов и значения нулей.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страницы помогает быстро найти нужное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 учебник, ученик сразу видит номер страницы и легко находит нужное место в тексте. Такие числа экономят время и помогают не путать разделы. В книгах и тетрадях нумерация делает поиск точным и удобным.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9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номера делают улицы понятнее
</a:t>
            </a:r>
            <a:pPr algn="ctr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домов и автобусов помогают ориентироваться в городе без лишних объяснений. По ним можно найти нужный адрес или маршрут. Натуральные числа в этих случаях показывают порядок объектов и делают информацию наглядной.
</a:t>
            </a:r>
            <a:endParaRPr lang="en-US" sz="690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календарь считают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циферблате, в расписании и в календаре числа показывают часы, дни и даты. Без них было бы трудно договориться о встрече, начале урока или дне контрольной. Числа помогают точно измерять время и планировать дела.
</a:t>
            </a:r>
            <a:endParaRPr lang="en-US" sz="773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часто называют натуральным числом по привычке, но в школьном курсе его обычно рассматривают отдельно. Важно помнить: натуральные числа используют для счёта предметов, а нуль обозначает их отсутствие.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число и цифру. Запись 205 — это одно число, а 2, 0 и 5 — три цифры, из которых оно составлено. Различие между ними обязательно нужно видеть.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смешивают количество и порядок. Например, «третий» означает место в очереди, а не число предметов. Поэтому в задаче сначала нужно понять, что именно спрашивают.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возникает и при сравнении многозначных чисел. Сначала смотрят на число цифр, а затем на разряды слева направо. Так можно избежать ошибки при выборе большего числа.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чисел на примерах с яблоками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хорошо показывает разницу между пустым множеством и несколькими предметами. Она особенно полезна в начале изучения счёта.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описывают не только количество, но и отсутствие предметов, когда значение равно нулю.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помогают считать, сравнивать и нумеровать объекты, а нуль показывает отсутствие количества и сохраняет разряды в записи многозначных чисел.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и нуль: что важно запомнить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2026-05-24T12:58:21Z</dcterms:created>
  <dcterms:modified xsi:type="dcterms:W3CDTF">2026-05-24T12:58:21Z</dcterms:modified>
</cp:coreProperties>
</file>