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С.Т. Аксаков. «Детские годы Багрова-внука»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детства, памяти и семейного воспитания.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Аксаков и эпоха русской усадьбы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Тимофеевич Аксаков писал в XIX веке, когда русская литература особенно внимательно всматривалась в семью, детство и повседневную жизнь. Его повесть основана на опыте дворянской усадьбы, где важны домашние традиции, народная речь и наблюдение за природой.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основа повести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Серёжа Багров — художественный образ самого Аксакова в детстве. Через этого героя писатель передаёт собственные воспоминания о доме, семье, занятиях и первых сильных впечатлениях.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показано как время, когда человек учится замечать мир и понимать его. Именно тогда рождаются первые представления о добре, заботе, страхе, радости и доверии к людям.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повести лежат реальные события и наблюдения ранних лет. Поэтому описание детства звучит особенно убедительно: в нём много точных деталей, знакомых чувств и жизненной правды.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дворянской усадьбы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ближайшие окрестности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деревенским домом, садом, двором и полями вокруг. Эти места образуют для героя целый мир, в котором всё знакомо и наполнено смыслом.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усадьбы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усадьбе рядом существуют детские игры, взрослый порядок и ежедневный труд. Сезоны, звуки, запахи и бытовые подробности делают это пространство живым и очень достоверным.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80727"/>
            <a:ext cx="204900" cy="16392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воспитание героя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Родители, бабушка и близкие родственники создают для Серёжи ощущение защищённости. Их присутствие помогает ему чувствовать себя частью большого и надёжного мира.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повседневные разговоры и замечания старших мальчик усваивает правила общения. Так постепенно формируются его привычки, речь и понимание того, что хорошо и что недопустимо.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Ласка и строгость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сочетаются забота, требовательность и уважение к старшим. Это приучает героя ценить близких людей и понимать, что воспитание связано не только с любовью, но и с ответственностью.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связь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Няни, слуги и родные входят в один бытовой и нравственный круг. Благодаря этому Серёжа рано замечает, как люди зависят друг от друга и как важно относиться к каждому с вниманием.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Аксаков показывает мир глазами ребёнка: особенно ярко звучат цвета, звуки и запахи. Даже обычная дорога или утренний сад превращаются для Серёжи в событие, которое хочется рассматривать и запоминать.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мальчика остаются отдельные эпизоды — разговоры взрослых, встреча с природой, домашние сцены. Каждый из них связан с сильным чувством, поэтому воспринимается очень отчётливо.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просто видит происходящее, но и старается его понять. Из таких наблюдений складывается внутренний опыт, который позже становится частью характера и жизненного взгляда героя.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 детства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детский мир Серёжи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вокруг героя особенно важны дом, природа и семейная среда; именно они задают тон всему фрагменту.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пейзаж составляют основу художественного пространства, а остальные темы раскрывают их влияние на ребёнка.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фрагменту повести С. Т. Аксакова «Детские годы Багрова-внука»
</a:t>
            </a:r>
            <a:endParaRPr lang="en-US" sz="5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жизни человека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повести не отделён от жизни людей. Поля, сад, небо и погода постоянно присутствуют рядом с героем и влияют на его настроение и впечатления.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 развивает в мальчике любознательность и зоркость. Он учится замечать то, что взрослые часто считают привычным и почти незаметным.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Аксаков внимательно передаёт смену времён года, движение травы и деревьев, свет и тишину деревни. Такие детали помогают почувствовать, как живёт окружающий мир.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природу герой постигает красоту обыденной жизни. Она становится для него источником радости, спокойствия и первых серьёзных размышлений.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восприятие и воображение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увидеть, как ребёнок постепенно учится различать впечатление, любопытство, радость и страх. Вместе с этим он медленно осваивает мир взрослых и его правила.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Серёжа часто объясняет события по-своему, соединяя реальность с фантазией. Из-за этого знакомые предметы и явления кажутся ему необычными, важными и иногда тревожными.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произведения отличается простотой и точностью. Автор избегает лишней вычурности, поэтому текст легко читается и звучит естественно для школьного восприятия.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много разговорных слов, бытовых названий и подробностей повседневной жизни. Они создают ощущение живой усадьбы, где всё видно и слышно почти как наяву.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языку придают пейзажные детали и интонация воспоминания. Благодаря этому события становятся достоверными, а речь персонажей — близкой и понятной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повествование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 в повести С. Т. Аксакова раскрывается через отдельные эпизоды, детские переживания и взрослое осмысление прожитого.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доброты и нравственного опыта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узнаёт, что доброта проявляется в заботе, терпении и умении помочь, а не в красивых словах. Эти качества он замечает в поступках близких людей и простых повседневных сценах.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конкретные случаи из жизни дают первый нравственный опыт. Они запоминаются сильнее любых наставлений, потому что ребёнок проживает их эмоционально и связывает с доверием к людям.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 несправедливость становятся для Серёжи понятны через личные впечатления: похвалу, строгость, обиду, участие. Ребёнок ещё не формулирует правила, но уже остро чувствует, что хорошо, а что ранит.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Серёжа узнаёт деревенских людей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Серёжа постоянно видит крестьян и слуг рядом с домом, во дворе и в поле. Они становятся привычной частью его детского мира.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дело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замечает, как много сил требует работа в усадьбе. Через наблюдения он понимает цену труда и необходимость каждого человека.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повадки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привычки и манера поведения деревенских людей переданы живо и точно. Эти детали делают их образы конкретными и запоминающимися.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Серёжа узнаёт о нужде, заботе и взаимопомощи. Так формируется его уважение к простому труду и к людям вокруг.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фрагмента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художественные особенности помогают раскрыть мир повести и её смысл.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особенности работают вместе: текст выглядит живым, достоверным и помогает увидеть, как из детских впечатлений рождается зрелое понимание 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С. Т. Аксакова «Детские годы Багрова-внука»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фрагмент запоминается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сильное впечатление создаёт двойной взгляд на события: сначала их переживает ребёнок, а затем оценивает взрослый автор. Благодаря этому рассказ кажется личным и мудрым одновременно.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легко читать, потому что в нём нет сложной интриги: важны обычные события, знакомые каждому ребёнку, но описанные очень точно, тепло и с вниманием к деталям.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создания настроения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помогают читателю не просто представить место действия, но и почувствовать его как живое пространство детской памяти.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настроение создают природа и быт: именно они делают фрагмент тёплым, спокойным и очень узнаваемым.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фрагмента повести С. Т. Аксакова «Детские годы Багрова-внука»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2547617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1966" y="2547629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484" y="2578559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русской литературой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продолжает русскую традицию изображения детства как важного этапа взросления. Ребёнок показан не только как наблюдатель, но и как человек, который учится понимать жизнь.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Аксаков внимательно показывает природу и её влияние на настроение героя. Такой подход сближает текст с реалистической прозой, где окружающий мир помогает раскрыть внутреннее состояние человека.
</a:t>
            </a:r>
            <a:endParaRPr lang="en-US" sz="961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чувствуется уважение к народной и разговорной речи. Это делает текст более достоверным и помогает увидеть жизнь усадьбы так, как она существовала в реальности.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красоту обычной жизни: утро, сад, дорогу, разговоры в доме. Важно не только то, что происходит, но и как человек это видит и запоминает.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текст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 ценность уважения к близким людям и к их заботе. Именно семейная атмосфера помогает ребёнку чувствовать себя защищённым и учиться доверять миру.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наблюдательность помогает понимать людей и события глубже. Серёжа учится замечать не только поступки, но и настроение, интонацию, отношение к делу.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убеждает: взрослеть можно не через приключения, а через повседневный опыт. Маленькие впечатления постепенно складываются в характер, память и нравственный выбор.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фрагмента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повести не существуют отдельно: они постоянно переплетаются и помогают показать, как формируется личность героя.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фрагмента образуют природа и семья; остальные мотивы раскрывают их значение и поддерживают общий тон воспоминания.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фрагмента повести С. Т. Аксакова «Детские годы Багрова-внука»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сегодня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«Детские годы Багрова-внука» показывает, как из простых впечатлений, семейной заботы и наблюдений за природой складывается характер человека и его понимание добра.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2026-05-22T20:43:16Z</dcterms:created>
  <dcterms:modified xsi:type="dcterms:W3CDTF">2026-05-22T20:43:16Z</dcterms:modified>
</cp:coreProperties>
</file>