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weather like? Погода на английском языке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погоде по-английски: слова, фразы и короткие ответы.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607" y="932125"/>
            <a:ext cx="350208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описывать день, выбирать одежду и понимать короткие диалоги. Заодно можно повторить Present Simple, глагол to be и безличное it в простых предложениях о погоде.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шестиклассникам знать слова о погоде по-английски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weather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означает «погода» и встречается почти в каждом разговоре на эту тему. В английском его часто используют в коротких вопросах, ответах и простых описаниях дня.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погоды часто используют модель it is: It is sunny. It is cold. It is windy. Такие фразы звучат естественно и подходят для ответа на уроке.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небо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Sunny, cloudy, rainy, windy, snowy, foggy и stormy помогают описывать, что происходит на улице. Эти слова легко запомнить через картинку неба, облаков, дождя, снега и ветра.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Hot, warm, cool и cold показывают, насколько тепло или холодно. Они особенно полезны, когда нужно сказать не только о погоде, но и о том, как она ощущается.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7931" y="1220200"/>
            <a:ext cx="2824088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sunny / It is cloudy: погода и картинка неба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2530292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Пасмурная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небо закрыто облаками, говорят It is cloudy или There are many clouds in the sky. Это простой способ показать разницу между солнечным и хмурым днём.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1369450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It is sunny и It is a sunny day помогают описать ясное небо и хорошую видимость. Слова sun, sky и sunny часто встречаются вместе.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3721921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sunny и cloudy удобно для запоминания: одно слово связано с солнцем, другое — с облаками. Такой прием помогает быстро понять смысл по картинке.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предоставленного плана презентации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учебной теме чаще всего используются слова о ясной, дождливой и облачной погоде.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состояния погоды и температура составляют основу большинства коротких ответов и диалогов.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о погоде встречаются чаще всего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is the weather like? и ответы на него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What is the weather like? означает «Какая погода?». Это один из самых частых вопросов в учебных диалогах, потому что он сразу задаёт тему разговора.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можно расширить: It is warm and sunny. It is windy and cool. It is snowing now. Такие варианты звучат естественно и подходят для устного ответа.
</a:t>
            </a:r>
            <a:endParaRPr lang="en-US" sz="1174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weather часто используется местоимение it, потому что речь идёт не о предмете, а о состоянии погоды. Поэтому модели с it are особенно важны для 6 класса.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такой вопрос обычно отвечают кратко: It is sunny. It is rainy. It is cold today. Важно помнить, что слово weather часто требует формы is.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тема описывается разными моделями: состояние, действие и наличие явления.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weather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помогают строить короткие и понятные высказывания о погоде без сложных конструкций.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модели для описания погоды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школьнику построить 2–3 предложения без ошибок.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короткое описание погоды по-английски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75" y="1295870"/>
            <a:ext cx="364200" cy="29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8669" y="3055087"/>
            <a:ext cx="188063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weather, season, climate и temperature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 — это погода в конкретный день или даже час. Она может меняться быстро, поэтому о ней говорят в коротких фразах: It is sunny today.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 означает время года: spring, summer, autumn, winter. Это более широкий период, который помогает описывать типичную погоду в течение нескольких месяцев.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Climate — это климат, то есть обычные погодные условия в месте за долгий период. Климат меняется медленно и не описывает один отдельный день.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Climate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 — это температура воздуха в градусах. Она показывает, насколько тепло или холодно, и часто используется вместе со словами weather и today.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6603" y="1755600"/>
            <a:ext cx="1910794" cy="181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 погоде: what to wear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улице cold, мы надеваем coat, jacket, hat или scarf. Такие слова помогают показать, как погода влияет на выбор одежды в обычный школьный день.
</a:t>
            </a:r>
            <a:endParaRPr lang="en-US" sz="1046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 жаркая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тёплую погоду часто надевают T-shirt, а в жаркую — shorts. Конструкция It is hot, so I wear a T-shirt хорошо подходит для урока.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идет дождь, пригодятся umbrella и boots. Фраза It is rainy, so I take an umbrella показывает связь между погодой и повседневными действиями.
</a:t>
            </a:r>
            <a:endParaRPr lang="en-US" sz="1051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weather и clothes делает тему понятной и полезной: ученику легко сказать, что он наденет сегодня, если знает слова о погоде и одежде.
</a:t>
            </a:r>
            <a:endParaRPr lang="en-US" sz="10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урока и примерам сезонной лексики в задании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сезонов часто сочетаются с короткими описаниями состояния погоды и помогают строить простые фразы о природе, одежде и планах на день.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 сезоны сохраняется одинаковая опора на базовые прилагательные и действия, но их набор меняется в зависимости от времени года.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разные времена года: типичные слова и образы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 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момент времени: today, now, this morning. Эти слова помогают понять, когда именно относится прогноз или короткое сообщение о погоде.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часто используют tomorrow, tonight, later. Так говорят о том, что погода изменится в ближайшие часы или уже к следующему дню.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дня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о погоде нередко встречаются morning, afternoon, evening. Они уточняют, в какой период дня ожидается солнце, дождь или ветер.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Неточный прогноз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probably, maybe, in some places, early, late показывают, что прогноз не абсолютно точный. В учебных фразах они делают сообщение естественным и понятным.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прогноза погоды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короткого диалога с вопросом о погоде, ответом и личным мнением.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 погоде в классе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разных странах и городах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Лондон: дождь и 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Лондоне погода часто выглядит серой: небо затянуто облаками, а лёгкий дождь может начаться в любой момент. Поэтому на иллюстрации хорошо смотрятся зонт, мокрые улицы и пасмурное небо.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зимний снег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Москве зимой часто можно увидеть холодные дни, снег и морозный воздух. На картинке уместны снежные деревья, тёплая одежда и люди, которые идут по улице в шапках и шарфах.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Дубай и жаркое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Дубае погода обычно ассоциируется с жарой и сухим воздухом. Для изображения подходят яркое солнце, светлые здания и одежда для очень тёплого дня, когда хочется тени и прохлады.
</a:t>
            </a:r>
            <a:endParaRPr lang="en-US" sz="9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weather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английское слово, его перевод и короткий пример в предложении.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удобно запоминать в готовых фразах: прилагательное + it is + обстоятельство времени или места.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английских слов и значений по теме weather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ответов по теме weather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устных ответах ученики чаще выбирают самые короткие и понятные конструкции, особенно фразы с прилагательными и местоимением it.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ответы по модели It is + adjective, потому что они проще всего для быстрого общения и проверки лексики.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говорят о погоде в школьных ответах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weather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672750" y="1369450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the weather is like используется ошибочно. Для вопроса о погоде нужен устойчивый вариант What is the weather like? , который звучит естественно и грамматически правильно.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2750" y="3721924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и season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обозначают разное: weather — погода в конкретный момент, season — время года. Смешение терминов мешает точно описывать день, месяц или климатические условия.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72750" y="2530293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it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It are rainy появляется, когда забывают, что в безличных предложениях о погоде используется it. Правильно говорить It is rainy, It is cold, It is snowing.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день или момент: today, now, in the morning. Это сразу задаёт контекст и помогает построить ответ понятно и последовательно.
</a:t>
            </a:r>
            <a:endParaRPr lang="en-US" sz="116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погоду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скажите, какая погода: cloudy, windy, sunny или rainy. Обычно достаточно одного-двух признаков, чтобы ответ звучал естественно и по-ученически.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температуру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нужно, уточните, тепло или холодно: warm, cool, cold, hot. Такая деталь делает описание точнее и показывает хороший словарный запас.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выводом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сказать, нравится ли вам такая погода, и добавить короткую мысль: It is a nice day. Это делает ответ живым и завершённым.
</a:t>
            </a:r>
            <a:endParaRPr lang="en-US" sz="1192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описание погоды для устного ответа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81745"/>
            <a:ext cx="185700" cy="148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81745"/>
            <a:ext cx="185700" cy="148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0737" y="3301887"/>
            <a:ext cx="147525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087" y="3301887"/>
            <a:ext cx="147525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тема weather связана с повседневной жизнью школьника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школу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на дорогу утром: нужен ли зонт, тёплая куртка или лёгкая одежда. Такие решения школьник принимает почти каждый день, поэтому слова темы быстро запоминаются.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одежды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weather помогают связать урок с реальной жизнью. Если холодно, надевают coat и scarf; если жарко, выбирают T-shirt и shorts, ориентируясь на прогноз и своё самочувствие.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неделю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 помогает планировать выходные, поездки и домашние дела. В календарях и сообщениях школьники видят слова today, tomorrow и weekend, которые часто встречаются в теме weather.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на улице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определяет, можно ли играть во дворе, гулять в парке или заниматься спортом на свежем воздухе. Поэтому короткие фразы о weather часто звучат в разговоре после уроков.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погоде уверенно и просто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weather учит описывать день коротко и понятно: назвать состояние погоды, добавить время и сказать, что вы чувствуете. Эти фразы нужны в школе и в обычной жизни.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2026-05-30T14:56:46Z</dcterms:created>
  <dcterms:modified xsi:type="dcterms:W3CDTF">2026-05-30T14:56:46Z</dcterms:modified>
</cp:coreProperties>
</file>