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Зеркальная симметрия: основное преобразование в геометрии
</a:t>
            </a:r>
            <a:endParaRPr lang="en-US" sz="2275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Зеркальная симметрия отражает фигуры относительно оси и помогает решать задачи точно.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темы в курсе геометрии 10 класса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Зеркальная симметрия связывает равенство фигур, расстояния и углы с координатами на плоскости. Она опирается на свойства перпендикуляра и серединного перпендикуляра, а также на строгую проверку совпадения элементов. Далее вы научитесь строить образы и доказывать равенство частей чертежа.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осевой симметрии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— это преобразование плоскости: точка A переходит в A', причём отрезок AA' перпендикулярен оси симметрии и пересекается с ней в середине.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лежит на оси, то она при отражении остаётся на месте: образ совпадает с исходной точкой. Именно неподвижность точек оси помогает легко проверять симметрию.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называется симметричной относительно прямой, если её отражение при наложении совмещается с самой фигурой. Такая формулировка задаёт строгий критерий, а не «похожесть» на глаз.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отражения точки относительно оси
</a:t>
            </a:r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выполняются последовательно: от перпендикуляра к равному расстоянию по обе стороны от оси.
</a:t>
            </a:r>
            <a:endParaRPr lang="en-US" sz="2323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отрезка — как «зеркальные» концы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ось симметрии располагается так, что концы отрезка уходят в разные стороны. Видно, что их расстояния до оси одинаковы. Затем точки отражённых концов соединяются, и получается образ исходного отрезка.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треугольник: ось проходит через вершину
</a:t>
            </a:r>
            <a:endParaRPr lang="en-US" sz="1098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треугольник равнобедренный, ось симметрии естественно делит его на две равные части. Она проходит через вершину и через середину основания. Отражаются не только вершины, но и соответствующие стороны, которые «повторяют» форму по другую сторону оси.
</a:t>
            </a:r>
            <a:endParaRPr lang="en-US" sz="96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 окружность: одинаковый поворот, разное число осей
</a:t>
            </a:r>
            <a:endParaRPr lang="en-US" sz="949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ось симметрии проходит через середины противоположных сторон (а также через пары противоположных вершин). На рисунке удобно отслеживать соответствующие точки и стороны по обе стороны от оси. Для окружности отражение относительно любой прямой через центр сохраняет форму полностью.
</a:t>
            </a:r>
            <a:endParaRPr lang="en-US" sz="927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осевой симметрии в школьных чертежах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осей симметрии у основных фигур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Заметьте: при росте «симметричности» увеличивается число осей, а с ним — степень согласованности сторон и углов.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закономерность: точные равенства сторон и углов ведут к появлению дополнительных осей симметрии.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школьных фигур: из задания по зеркальной симметрии (без внешнего источника), 10 класс.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8082" y="1611696"/>
            <a:ext cx="2275481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и их свойства симметрии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где проходят оси симметрии и какой признак лежит в основе совпадения частей фигуры.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симметрии возникают там, где структура фигуры допускает зеркальное совмещение без изменения размеров и формы.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 свойствам фигур, изучаемым в школе.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Координатное описание зеркального отражения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оси Ox сохраняет абсциссу: координата x не меняется, а ордината меняет знак. Формула: (x; y) → (x; −y).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оси Oy сохраняет ординату: y остаётся тем же, знак меняется только у x. Формула: (x; y) → (−x; y).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лежит на Ox или на Oy, то её образ совпадает с исходной точкой, потому что соответствующая координата не меняется. Эти правила позволяют строить симметричные графики и фигуры.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при осевой симметрии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отражении меняется «направление», но не геометрические размеры: длины и углы остаются прежними.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отражение является движением плоскости, суммарные характеристики фигуры не меняются; меняется лишь ориентация.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осевой симметрии; 10 класс, учебная программа (обобщённые правила без численных измерений).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отражение является движением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сохраняет расстояния между точками: отрезок переходит в равный отрезок. Поэтому «геометрический масштаб» фигуры не искажается, а размеры не меняются.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отражённая фигура не просто похожа на исходную, а равна ей при наложении. Именно равенство используется дальше, когда требуется доказать корректность чертежа.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отражении сохраняются углы, а также взаимное положение прямых: параллельность и перпендикулярность остаются теми же. Это важное условие для строгого совпадения фигур.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осевая симметрия помогает обосновывать совпадения частей: вы переносите аргументы о равенстве элементов на отражённую сторону, не выходя за строгие определения.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Зеркальная симметрия в природе и технике: как природа «повторяет» форму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Бабочка: ось задаёт повторяемость рисунка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мысленно провести линию через середину крыльев, узор справа и слева совпадает при отражении. Именно такой баланс помогает рассматривать симметрию как точное преобразование, а не как «похожесть». На рисунке ось отмечается, чтобы было видно соответствие деталей.
</a:t>
            </a:r>
            <a:endParaRPr lang="en-US" sz="710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и снежинка: рост и структура поддерживают симметрию
</a:t>
            </a:r>
            <a:pPr algn="l" indent="0" marL="0">
              <a:lnSpc>
                <a:spcPct val="100000"/>
              </a:lnSpc>
              <a:buNone/>
            </a:pPr>
            <a:r>
              <a:rPr lang="en-US" sz="67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листьев форма отличается строгостью относительно выбранной оси: жилки и края повторяются зеркально. Снежинка также строится из повторяющихся фрагментов, поэтому её детали удобно разбирать «по половинам», проверяя совпадение при отражении. Ось симметрии помогает мысленно собрать целое.
</a:t>
            </a:r>
            <a:endParaRPr lang="en-US" sz="675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Дорожный знак и фасад здания: удобство «сборки»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2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технике симметрия часто делает изображение упорядоченным и хорошо читаемым. Дорожные знаки используют зеркально-симметричные элементы, чтобы сохранять форму и различимость. В фасадах ось подчёркивает симметричное расположение окон и декоративных деталей, облегчая проектирование.
</a:t>
            </a:r>
            <a:endParaRPr lang="en-US" sz="6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и асимметричные объекты в окружающем мире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в любой среде можно найти «зеркальные» формы: они легче воспринимаются и быстрее распознаются по характерным повторениям элементов.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чаще встречается там, где важны стабильность, узнаваемость и стандартизация; асимметрия обычно подчёркивает индивидуальность или функциональные требования.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на основе школьных примеров; точные статистические данные не приводятся.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4779" y="1900220"/>
            <a:ext cx="63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948" y="3478989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05336"/>
            <a:ext cx="720000" cy="64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Фигуры, не обладающие осевой симметрией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Произвольный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треугольника без равнобедренности невозможно найти такую прямую, чтобы вершины и стороны по обе стороны от неё совпали при отражении. Поэтому оси симметрии у него нет.
</a:t>
            </a:r>
            <a:endParaRPr lang="en-US" sz="849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многоугольник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стороны и углы многоугольника различаются, отражение обычно даёт другую конфигурацию. Даже небольшой «перекос» разрушает совпадение левой и правой частей.
</a:t>
            </a:r>
            <a:endParaRPr lang="en-US" sz="906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геометрических контуров
</a:t>
            </a:r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контуры выглядят похожими на зеркальное отражение только на глаз, но строгого совпадения нет. В геометрии учитывают только точное наложение при отражении относительно прямой.
</a:t>
            </a:r>
            <a:endParaRPr lang="en-US" sz="827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Приблизительная симметрия не считается строгой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могут казаться почти симметричными из‑за масштаба рисунка или округлений. Однако при проверке соответствующих точек и отрезков ось либо подтверждается точно, либо не подходит.
</a:t>
            </a:r>
            <a:endParaRPr lang="en-US" sz="809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наличия оси симметрии у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строгой проверки по определению отражения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1689" y="1611696"/>
            <a:ext cx="2252978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зеркальной симметрией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сравниваются распространённые заблуждения, характерные примеры и корректный вывод при проверке осевой симметрии.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опирайтесь на точную проверку: найдите ось, затем проверьте совпадение всех характерных элементов — точек, отрезков, углов.
</a:t>
            </a:r>
            <a:endParaRPr lang="en-US" sz="829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учебных критериев строгого совпадения при отражении (школьный курс геометрии).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Зеркальная симметрия в чертежах, логотипах и знаках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визуальных системах симметрия делает изображение более упорядоченным и заметным: элементы справа «повторяют» элементы слева. Поэтому логотипы, эмблемы и знаки легче воспринимаются на расстоянии и в условиях ограниченного времени.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геометрических чертежах симметрия помогает быстрее находить соответствующие точки и достраивать вторую половину фигуры. Если задана ось отражения, то задача сводится к аккуратному переносу свойств по определению преобразования.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 по количеству осей симметрии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«строже» фигура по своим сторонам, углам и диагоналям, тем больше потенциальных осей можно обнаружить при отражениях.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осей связано не с внешним впечатлением, а с точным соответствием элементов при наложении. Поэтому даже похожие фигуры могут попадать в разные группы.
</a:t>
            </a:r>
            <a:endParaRPr lang="en-US" sz="758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для объяснения принципа; точные значения для конкретного набора фигур не приведены.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88387"/>
            <a:ext cx="720000" cy="57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48243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Зеркальная симметрия в задачах школьной геометрии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точек и фигур относительно осей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требуется построить образ точки при отражении относительно Ox или Oy, а затем восстановить отражение фигуры, соединяя соответствующие точки. Это тренирует точность построений.
</a:t>
            </a:r>
            <a:endParaRPr lang="en-US" sz="809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элементы треугольников и четырёхугольников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нужно найти симметричные стороны, вершины и углы: определить, какие части совпадают при отражении, а какие нет. От оси зависит, как перестраиваются пары элементов.
</a:t>
            </a:r>
            <a:endParaRPr lang="en-US" sz="809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Окружности и их симметричные положения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отражении окружность переходит в окружность: меняется положение центра, но сохраняется радиус. Анализ симметрии помогает быстро уточнять, куда «переезжает» центр образа.
</a:t>
            </a:r>
            <a:endParaRPr lang="en-US" sz="829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функций: изменение знаков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оси абсцисс меняет знак ординаты, а относительно оси ординат — знак абсциссы. Такой перевод координат помогает сравнивать симметричные графики без лишних построений.
</a:t>
            </a:r>
            <a:endParaRPr lang="en-US" sz="809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осевой симметрии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делит фигуру на две равные части: при отражении одна часть точно накладывается на другую. Поэтому фигуры, имеющие ось, выглядят одинаково «с обеих сторон» не только на глаз, но и по определению.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отражении сохраняются расстояния между точками, величины углов, периметр и площадь. Эти параметры не меняются, потому что отражение переводит каждую точку на одинаковое «зеркальное» расстояние от оси.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— это серединный перпендикуляр к отрезку, соединяющему любую точку и её образ. При этом ориентация меняется: условно говоря, левая и правая стороны фигуры оказываются «обменянными».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зеркальная симметрия как базовая идея геометрии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Зеркальная симметрия связывает построение фигур, работу с координатами и доказательные рассуждения о равенстве частей. Умение отражать по оси превращается в универсальный инструмент для решения задач, проверки чертежей и анализа свойств плоских фигур.
</a:t>
            </a:r>
            <a:endParaRPr lang="en-US" sz="13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2026-05-13T10:30:43Z</dcterms:created>
  <dcterms:modified xsi:type="dcterms:W3CDTF">2026-05-13T10:30:43Z</dcterms:modified>
</cp:coreProperties>
</file>