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разности вкусов в музыке: почему людям нравятся разные песни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и та же музыка нравится одним и не нравится другим?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вкус — это личный выбор между жанрами, мелодиями, голосами и инструментами. Он складывается из семьи, друзей, опыта и среды, поэтому со временем может заметно меняться.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музыкальный вкус и почему он меняется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и та же музыка воспринимается по-разному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прежде всего слышит сильный ритм и громкое звучание, а кто-то — мелодию, тембр голоса и мягкость инструментов. Один и тот же трек поэтому вызывает разные впечатления.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влияет настроение: в радостный день песня кажется бодрой, а в уставшем или грустном состоянии — слишком резкой, медленной или, наоборот, особенно близкой.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тоже важна. Если композиция связана с поездкой, праздником, фильмом или важным событием, она запоминается сильнее и начинает нравиться больше.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определённому стилю меняет оценку музыки. То, что кажется странным при первом прослушивании, после нескольких попыток может стать понятным и интересным.
</a:t>
            </a:r>
            <a:endParaRPr lang="en-US" sz="9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музыкальные вкусы подростков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откуда чаще всего приходит новая музыка и как она закрепляется в привычном выборе.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влияют цифровая среда и круг общения, но личный опыт тоже заметно участвует в формировании вкуса.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класса; пример распределения для заполнения по фактическим результатам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жанры: один слушает поп, другой — рок, третий — рэп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Поп, рок и рэп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Поп-музыка обычно строится на заметной мелодии и понятном припеве. Рок выделяется гитарным звучанием и более энергичной подачей, а рэп — ритмом речи и вниманием к тексту.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музыка и другие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музыка чаще раскрывает тему постепенно и требует внимательного слушания. Электронная музыка делает акцент на звучании, ритме и атмосферe, поэтому жанры привлекают разной стороной.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34287"/>
            <a:ext cx="4867800" cy="21618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жанр — разные реакции: что именно нравится или не нравится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часто зависит не только от жанра, но и от личного опыта и настроения.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реакции связаны с привычкой к звучанию, вниманием к тексту и тем, в какой ситуации слушают музыку.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анализа музыкальных вкусов в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38" y="2853099"/>
            <a:ext cx="14017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эмоции: почему одни песни радуют, а другие успокаивают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темп, чёткий бит и яркое звучание часто помогают почувствовать бодрость. Такие песни чаще выбирают для прогулки, спорта или активного настроя.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мелодия и мягкие инструменты нередко успокаивают и помогают сосредоточиться. Их слушают, когда нужно отдохнуть, подумать или выполнить домашнее задание.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песня может вызывать радость, грусть или вдохновение в зависимости от ситуации. Поэтому музыка так по-разному воспринимается разными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музыкальный вкус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первое впечатление превращается в устойчивое предпочтение и может изменяться дальше.
</a:t>
            </a:r>
            <a:endParaRPr lang="en-US" sz="10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девятом классе подростки чаще хотят выбирать музыку сами, а не слушать только то, что популярно среди друзей. Так появляется собственный музыкальный стиль и более личные предпочтения.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прослушивании ученики начинают внимательнее относиться к тексту, смыслу и атмосфере песни. Поэтому одно и то же направление может казаться кому-то глубоким, а кому-то — неинтересным.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и контекст слушания: музыка в наушниках, по дороге в школу или дома воспринимается по-разному. Из-за этого вкусы одного класса нередко сильно расходятся.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9 классе музыкальные вкусы часто уже заметно различаются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музыка нравится классу: сравнение предпочтений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одном возрасте ученики выбирают музыку по-разному: на решение влияют привычка, круг общения и личные ассоциации.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массовые жанры обычно набирают больше голосов, но в классе всё равно остаётся заметное разнообразие вкусов.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класса; пример распределения для заполнения по фактическим результатам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на исполнителей и личный выбор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плейлист диктует мода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трек быстро становится популярным, если его часто слышат в коротких видео и на музыкальных платформах. Но подросток может остановиться не на самом известном исполнителе, а на том, чей голос и подача действительно цепляют его.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клип пересматривают, а другой пропускают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важен яркий видеоряд, кому-то — смысл текста или звучание инструментов. Поэтому два человека могут смотреть один и тот же клип на телефоне и делать совершенно разные выводы о песне и самом исполнителе.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в дороге, плейлист для уроков, концертные записи вечером — музыка сопровождает день по-разному. В таких ситуациях личный вкус заметнее тренда: человек выбирает не то, что модно, а то, что подходит именно ему.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споры о музыке часто не заканчиваются быстро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связана с личными воспоминаниями и настроением, поэтому спорящие защищают не только песню, но и собственное впечатление от неё. Из-за этого мнение трудно изменить быстро.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композиция может казаться одному человеку яркой и красивой, а другому — слишком громкой или скучной. Оценка зависит от привычки к звучанию и ожиданий слушателя.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начинаются, когда кто-то объявляет свой вкус единственно правильным. Но музыка не измеряется как точный факт: её можно обсуждать, а не доказывать как задачу с одним ответом.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полезнее спора. Если говорить о мелодии, ритме, тексте и исполнении, легче понять чужую позицию и увидеть, почему песня вызывает разные чувства.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20114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вкусы в музыке чаще совпадают и где расходятся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музыкальные направления объединяют школьников чаще, а где мнения заметно различаются.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совпадений там, где музыка легко узнаётся. Различия усиливаются, когда важны текст, ритм, манера исполнения и личные воспоминания.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за предпочтениями подростков и школьников.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уважать чужой музыкальный выбор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высмеивай чужие любимые песни и не требуй, чтобы все слушали только один жанр. Право на другой вкус — нормальная часть общения.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хочешь понять человека, спрашивай, что именно ему нравится: голос, текст, мелодия, ритм, инструменты или воспоминание, связанное с песней.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музыкальные предпочтения расширяют кругозор. Через них можно узнавать новых исполнителей, жанры и даже культурные традиции разных стран.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влияет на выбор песни или исполнителя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важны не только советы и тренды, но и первое впечатление от звучания песни.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и личный интерес заметнее известности. Долгий выбор любимого исполнителя чаще опирается на текст, ритм и мелодию.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учащихся 9 класса, обобщённые результаты.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дружбе и совместным делам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вкусы сближают людей, если относиться к ним спокойно. Один знакомит друзей с роком, другой — с классикой, третий — с рэпом или электронной музыкой.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музыкальные интересы дают простые темы для разговора: можно обсуждать любимые треки, делиться плейлистами и вместе искать новых исполнителей для учёбы, прогулок или праздников.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вкусы в интернете и социальных сетях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просмотр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предлагает похожие треки на основе того, что уже понравилось. Прослушивание становится удобным, но круг музыки пока остаётся узким.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человек ставит лайки и пересматривает ролики, тем сильнее алгоритм показывает знакомые жанры, исполнителей и похожие фрагменты песен.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короткие видео быстро подхватывают отдельные песни. Так тренд может сделать один трек очень узнаваемым, даже если слушатель раньше его не знал.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вкус не сужался, полезно искать новые жанры, живые записи, концертные версии и музыку из разных стран и эпох.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обсуждать разную музыку без конфликта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спокойный порядок разговора о музыке, который помогает перейти от спора к обмену мнениями.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разные музыкальные вкусы делают мир богаче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предпочтения показывают, что у людей различаются опыт, настроение, память и привычки слушания. Поэтому одинаковая песня может вызвать совсем разные чувства.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классе спокойно уживаются любители поп-музыки, рока, рэпа, классики и саундтреков. Такое разнообразие естественно и делает общение интереснее.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слышим непривычную музыку, расширяется кругозор: появляются новые идеи, новые исполнители и новые культурные впечатления, которые раньше были незнакомы.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музыкальный вкус личный, уважение к нему общее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вкусы складываются из семьи, друзей, возраста, медиа и личного опыта, а со временем могут меняться. Разные предпочтения — это норма, а уважение к ним помогает лучше понимать друг друга.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2026-05-25T01:09:20Z</dcterms:created>
  <dcterms:modified xsi:type="dcterms:W3CDTF">2026-05-25T01:09:20Z</dcterms:modified>
</cp:coreProperties>
</file>