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41550" y="1062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сердца: обзор ключевых понятий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работы сердца: строение, функции, кровообращение и здоровье.
</a:t>
            </a:r>
            <a:endParaRPr lang="en-US" sz="311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источник жизни и истории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главный мышечный орган, расположенный в центре груди, начало его работы отмечено ещё в эмбриональном развитии. Первые учёные подробно описали сердце, заложив основы для современной медицины.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сердца: основные камеры и клапаны
</a:t>
            </a:r>
            <a:endParaRPr lang="en-US" sz="2796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камеры сердца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 двух предсердий и двух желудочков. Предсердия принимают кровь, а желудочки направляют её к лёгким и всем органам тела.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клапанов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Трёхстворчатый и митральный клапаны обеспечивают движение крови в одном направлении, препятствуя её обратному току во время сокращений сердца.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распределение крови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Клапаны помогают точно регулировать поток крови между камерами, обеспечивая эффективную работу сердца и поддерживая кровообращение в организме.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строение стенок сердца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стенок камер и их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Стенки желудочков толще предсердий, так как они создают большее давление для распределения крови по всему телу.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Перикард как защитная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окружено плотной оболочкой — перикардом, который защищает мышцу и уменьшает трение при движении.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движения крови через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циркуляции крови внутри сердца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система сердца и синхронность сокращений
</a:t>
            </a:r>
            <a:endParaRPr lang="en-US" sz="2889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Синоатриальный узел инициирует сердечный ритм, расположенный в правом предсердии, он генерирует электрические импульсы, задавая ритмические сокращения сердца.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Импульсы передаются на атриовентрикулярный узел, затем по волокнам Гиса и Пуркинье, что обеспечивает согласованную работу желудочков и эффективное перекачивание крови.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среднем ритме 75–85 ударов в минуту сердце обеспечивает значительный объём циркулирующей крови для снабжения тканей организма.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литров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взрослого человека перекачивает в минуту, обеспечивая клетки необходимым кислородом и питательными веществами.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работы сердца нервной системой и рефлекторные механизмы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нервная система увеличивает скорость и силу сердечных сокращений, помогая справляться с нагрузками и стрессовыми ситуациями.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система замедляет сердечный ритм, способствуя отдыху и восстановлению; также сердце чувствует уровни кислорода и углекислого газа для адаптации функции.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Артериальное давление и его связь с работой сердца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Артериальное давление отражает силу крови, с которой она воздействует на сосудистые стенки, напрямую завися от работы сердца и состояния сосудов.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нормальные показатели давления составляют 110–120 на 70–80 мм ртутного столба, что свидетельствует о здоровье сердечно-сосудистой системы.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нагрузки вызывают временное повышение давления, поэтому регулярный контроль помогает своевременно выявлять отклонения и предотвращать заболевания.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сердечной мышцы и особенности кардиомиоцитов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Кардиомиоциты — специализированные клетки сердечной мышцы, обогащённые митохондриями, обеспечивающими высокий уровень энергии для постоянной работы.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Межклеточные диски соединяют клетки, обеспечивая электромеханическую связь и синхронные сокращения всего сердца.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Кардиомиоциты обладают автоматизмом — способностью самостоятельно генерировать импульсы, что обеспечивает непрерывный ритм сердца.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скелетных мышц, сердечная мышца работает без перерывов в течение всей жизни, поддерживая жизненные процессы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и продолжительность сердечного цикла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Систола желудочков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Желудочки сокращаются в течение приблизительно 0,3 секунды, выбрасывая кровь в лёгочные и системные сосуды, что поддерживает кровообращение по всему организму.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Диастола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расслабляется около 0,4 секунды, позволяя камерам наполняться кровью. Эта фаза важна для подготовки следующего цикла сокращений.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Систола предсердий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Предсердия сокращаются, выталкивая кровь в желудочки. Эта фаза длится около 0,1 секунды, обеспечивая наполнение желудочков для эффективной работы сердца.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6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Электрическая активность сердца и ЭКГ
</a:t>
            </a:r>
            <a:endParaRPr lang="en-US" sz="3267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QRS-комплекс и зубец T: работа желудочков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QRS-комплекс показывает момент возбуждения желудочков, а зубец T соответствует их восстановлению после сокращения. Анализ этих фаз помогает выявить нарушения ритма или проблемы с сердцем.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Зубец P: возбуждение предсердий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участок ЭКГ отражает начало сокращения предсердий, когда электрический сигнал распространяется через сердечную мышцу. Это первая важная фаза, запускающая цикл сердечной 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250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нагрузка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занятиях спортом сердце учащённо сокращается, обеспечивая мышцы кислородом и питательными веществами, что повышает общую работоспособность организма.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жаркую погоду сердце работает интенсивнее, чтобы поддерживать терморегуляцию и доставлять кислород тканям, что приводит к увеличению частоты сердечных сокращений.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напряжение вызывает выброс адреналина, который ускоряет пульс и повышает артериальное давление в ответ на предполагаемую угрозу.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факторы, влияющие на работу сердца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сердечных сокращений при разных состояниях организма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демонстрирует, как изменяется частота пульса в зависимости от состояния человека — от покоя до активности.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сердечных сокращений увеличивается с ростом физической активности, что отражает адаптацию сердца к потребностям организма.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2023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5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Эмбриональное развитие сердца человека
</a:t>
            </a:r>
            <a:endParaRPr lang="en-US" sz="3071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простая трубчатая структура будущего сердца — начало формирования органов кровообращения.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00250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3-я неделя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595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Трубчатое сердце изгибается, образуя первичные отделы и направление кровотока.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606197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4-я неделя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57190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разделение сердца на камеры, формируются перегородки между отделами.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712157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5-я неделя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67785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Полностью сформированы четыре камеры, сердце начинает автономно сокращаться, обеспечивая эмбриону циркуляцию крови.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818191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1-го месяца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525768"/>
            <a:ext cx="4335600" cy="3446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977100" y="1237163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Аускультация и электрокардиография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Аускультация позволяет выслушивать тоны сердца при помощи стетоскопа, выявляя нарушения ритма. ЭКГ фиксирует электрическую активность сердца, помогая диагностировать различные патологии.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49300" y="139500"/>
            <a:ext cx="41292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Диагностические методы исследования сердца
</a:t>
            </a:r>
            <a:endParaRPr lang="en-US" sz="2978" dirty="0"/>
          </a:p>
        </p:txBody>
      </p:sp>
      <p:sp>
        <p:nvSpPr>
          <p:cNvPr id="10" name="Text 3"/>
          <p:cNvSpPr txBox="1"/>
          <p:nvPr/>
        </p:nvSpPr>
        <p:spPr>
          <a:xfrm>
            <a:off x="4977100" y="3055588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Ультразвуковое исследование и измерение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Эхокардиография использует ультразвук для визуализации сердца и его функций. Измерение артериального давления оценивает нагрузку на кровь и сосуды, что важно для общей диагностики.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пороки сердца являются анатомическими дефектами, затрудняющими нормальное кровообращение и требующими медицинского вмешательства.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Аритмии — нарушения сердечного ритма, которые могут проявляться ускорением, замедлением или нерегулярностью сердечных сокращений.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сердечно-сосудистые заболевания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Инфаркт миокарда возникает при прекращении кровоснабжения участка сердечной мышцы, что приводит к её повреждению и нарушению функций.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Ишемическая болезнь характеризуется сужением сосудов, питающих сердце, что снижает поступление кислорода и способствует развитию симптомов стенокардии.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5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сохранение здоровья сердца
</a:t>
            </a:r>
            <a:endParaRPr lang="en-US" sz="2905" dirty="0"/>
          </a:p>
        </p:txBody>
      </p:sp>
      <p:sp>
        <p:nvSpPr>
          <p:cNvPr id="8" name="Text 1"/>
          <p:cNvSpPr txBox="1"/>
          <p:nvPr/>
        </p:nvSpPr>
        <p:spPr>
          <a:xfrm>
            <a:off x="984525" y="3255482"/>
            <a:ext cx="33441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занятия укрепляют сердечную мышцу и улучшают кровообращение. Правильное питание снижает нагрузку на органы и предотвращает развитие заболеваний.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19000" y="3255482"/>
            <a:ext cx="34545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 и ограничение вредных продуктов помогают сохранить сосуды в здоровом состоянии. Медицинские обследования позволяют вовремя выявить проблемы и начать лечение.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сердце человека
</a:t>
            </a:r>
            <a:endParaRPr lang="en-US" sz="3287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всю жизнь сердце сокращается приблизительно 2,5 миллиарда раз, непрерывно обеспечивая кровообращение в организме.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Рекордно высокий пульс у подростка составил 231 удар в минуту во время интенсивных спортивных соревнований, показывая исключительную адаптивность сердца.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пересадке сердце сохраняет способность сокращаться без нервных связей, благодаря внутреннему автоматизму кардиомиоцитов.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здорового сердца для полноценной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сердце — основа жизнедеятельности, обеспечивающее транспорт кислорода и питательных веществ. Знания о работе сердца и профилактике помогут каждому сохранить здоровье на долгие годы.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2026-05-09T13:14:53Z</dcterms:created>
  <dcterms:modified xsi:type="dcterms:W3CDTF">2026-05-09T13:14:53Z</dcterms:modified>
</cp:coreProperties>
</file>