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маленькая часть слова, которая умеет творить чудеса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суффиксом — весёлым помощником слов.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состоять из нескольких частей, и суффикс — одна из самых заметных. Он стоит после корня, помогает образовывать новые слова и часто меняет их смысл на более точный, ласковый или необычный.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 прячется в слове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это часть слова, которая находится после корня. Он помогает образовывать новые слова и делает их не похожими на исходное слово по смыслу.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придавать словам ласковое звучание или значение маленького предмета: домик, дружок, берёзка. Слово остаётся родственным, но становится мягче и теплее.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называть людей по профессии или занятию: учитель, водитель, рыбак. По такому слову сразу понятно, чем занимается человек.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 простых примерах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и котик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обычный кот, а рядом — котик. Корень остаётся тем же, но слово звучит ласковее и добрее. Один маленький суффикс помогает представить пушистого любимца, которого хочется погладить и угостить молоком.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гриб и новый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и грибок сразу наводят на мысль о маленьком домике и маленьком грибе. Суффикс меняет оттенок значения, хотя основа слова не исчезает. Так одно и то же слово может стать более тёплым и 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суффиксы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создавать новые названия предметов. Благодаря им появляются слова вроде школьник и белизна, которые без такой части слова не возникли бы так удобно и точно.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человека по профессии, занятию или роли. Слова писатель и рыбак сразу подсказывают, чем занимается человек, и не заставляют долго думать.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суффиксов можно образовать слова-признаки. Они помогают описать предмет точнее: не просто дерево, а деревянный предмет, не просто цвет, а особый оттенок.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ярче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суффиксов речь была бы короче и скучнее. Они добавляют слову живость, помогают говорить выразительно и делают обычные фразы более интересными для слушателя.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ласки и уменьшения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-ик- часто помогает сделать слово маленьким или дружелюбным. Так появляются слова столик и котик, которые звучат мягче, чем обычные названия.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-ок- тоже умеет уменьшать и смягчать значение. В словах грибок и клубок слышится что-то маленькое, аккуратное и очень понятное даже без подсказки.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-очк- делает слово особенно ласковым. Слово кошечка звучит нежно, будто его произносят с улыбкой и добрым настроением.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-еньк- добавляет тепла и нежности. Слово тихонький показывает не только небольшой признак, но и ласковое отношение к тому, о чём говорят.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названиях людей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человека по профессии или занятию. В словах учитель и водитель сразу понятно, какую важную работу выполняет человек каждый день.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называют человека по делу, мастерству или привычному занятию. Слова художник и рыбак показывают, чем он занимается, без лишних объяснений.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суффиксы делают слова точными и удобными. Услышав название, мы быстро понимаем, о ком идёт речь, и можем представить его работу или роль.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1819" y="1835943"/>
            <a:ext cx="180675" cy="24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признаков и качеств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цвет и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слова, которые описывают цвет или погоду. Слово снежный сразу напоминает о снеге и зимнем холоде.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назвать признак предмета по материалу. Слово деревянный подсказывает, что вещь сделана из дерева, а не из другого материала.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суффиксами могут говорить о характере и настроении. Улыбчивый человек кажется добрым, открытым и готовым улыбаться другим.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оттенок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помогают передать лёгкий оттенок свойства. Слово синеватый означает не совсем синий, а лишь немного похожий на синий цвет.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Подбираем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слова с общим корнем. Это помогает увидеть, какая часть слова остаётся общей, а что меняется.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корень и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определяют корень и смотрят, есть ли у слова окончание. Так легче заметить часть, которая стоит после корня.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Выделяем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корня есть ещё одна часть, это и есть суффикс. В словах лесок и берёзка он хорошо виден при сравнении с родственным 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разбирают слово по составу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помогает увидеть части слова и не перепутать суффикс с другими элементами.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связывает слово с другими в предложении, а суффикс помогает создавать новое значение. Это удобно запомнить на простых примерах.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разбора слова по составу в начальной школе
</a:t>
            </a:r>
            <a:endParaRPr lang="en-US" sz="77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помощника в разборе слова работают по-разному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сказках и стихах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у тёплого окошка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маленький зайчик осторожно заглядывает в домик, где светится лампа и пахнет пирогами. Ласковый суффикс делает героя добрым и немного беззащитным, поэтому его сразу хочется пожалеть и защитить.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Лисонька и домишко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лисонька идёт по тропинке мимо домишка, а вокруг тихо шуршат листья. Такие слова звучат мягко и создают уютную сказочную картинку, будто читатель сам оказался в тёплом лесном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много новых слов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может стать началом целого семейства слов. Например, от основы лес- легко образуются лесок, лесник и лесной, и каждое слово получает свой оттенок смысла.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показать размер, признак или человека. Поэтому из одного корня появляются слова для маленького предмета, названия профессии или слова, которое описывает качество.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родственные слова, их удобно сравнивать. Так видно, что общая часть остаётся, а суффикс добавляет новое значение и делает слово точнее.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корня вырастает целая цепочка слов, как из семени — растение. Именно поэтому русский язык кажется таким богатым: одна основа может рассказать сразу несколько историй.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19" y="2853099"/>
            <a:ext cx="116812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94" y="4109015"/>
            <a:ext cx="210262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ласковые формы делают речь теплее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звучании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формы имён звучат мягко и по-домашнему. Они помогают показать тёплое отношение к человеку и делают обращение дружелюбным и заботливым.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Уменьшительность и 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таких именах часто передают уменьшительность и ласку. Поэтому Машенька, Петенька и Сашенька воспринимаются не только как имена, но и как знак доброго чувства.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можно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сказках, детских разговорах и семейной речи. Они помогают тексту звучать мягче, живее и ближе к читателю или слушателю.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суффиксы в словах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-чик- помогает назвать маленький предмет или сделать слово более ласковым. В слове ключик он делает предмет совсем небольшим и сразу добавляет дружелюбный оттенок.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-ищ- часто показывает большой размер или усиливает значение слова. Слово домище звучит очень выразительно, потому что сразу напоминает о чём-то огромном и заметном.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-ушк- нередко придаёт слову мягкость и тёплое отношение. В слове игрушка он делает название предмета добрым, уютным и особенно запоминающимся.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как строитель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за кубиком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Представим, что корень — это прочный фундамент, а суффикс — одна из деталей, без которой дом не станет таким же. Добавили деталь, и получилось новое слово с другим значением. Как в конструкторе, здесь важно не перепутать части.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смысл из старой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одних и тех же слов можно собрать разные «домики смысла». Стоит изменить суффикс — и слово начинает звучать по-новому, хотя основа остаётся знакомой. Поэтому суффикс можно назвать настоящим помощником строителя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суффикса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принимают за часть корня, если не подобрать родственные слова. Тогда слово кажется цельным, и нужная часть просто прячется от внимания.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суффикс с окончанием. Окончание может меняться, а суффикс остаётся частью основы и помогает образовать новое слово.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берёзка важно сначала найти общую часть в словах берёза, берёзовый, берёзонька. Так легче увидеть, что суффикс здесь действительно -к-.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однокоренным словам — самый надёжный способ. Она помогает не угадывать, а спокойно и правильно выделять каждую часть слова.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простого задания: найди суффикс в словах котик, грибочек и школьник. Сравни слова и посмотри, какая часть стоит после корня.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подбери родственные слова к слову дом. Сравни дом и домик, чтобы увидеть, как суффикс меняет значение и делает слово другим.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придумай свои примеры с ласковым или уменьшительным суффиксом. Такие короткие упражнения помогают быстро заметить, как работает суффикс в речи.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с суффиксами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78633"/>
            <a:ext cx="194400" cy="155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рядом с нами каждый день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 завтраком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легко услышать слова вроде ложечка или сестрёнка. Они звучат ласково и помогают говорить тепло, особенно когда хочется быть добрее и внимательнее.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часто встречаются слова, которые называют людей, предметы и признаки точнее. Суффиксы помогают делать речь понятной, аккуратной и выразительной.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снеговик подсказывает, как суффиксы делают слова весёлыми и запоминающимися. Такие слова легко представить, потому что они сразу рисуют яркую картинку.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и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слышны в обычных беседах, в добрых историях и в сказочных текстах. Они делают речь живой, мягкой и интересной для слушателя.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Суффикс: маленькая часть, большое дело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словам расти, меняться и звучать по-новому. Если научиться находить его, разбор слова станет понятным и даже немного увлекательным.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2026-05-21T23:11:00Z</dcterms:created>
  <dcterms:modified xsi:type="dcterms:W3CDTF">2026-05-21T23:11:00Z</dcterms:modified>
</cp:coreProperties>
</file>