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тропической Африки и Америки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природа создавала цивилизации.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цивилизацию узнают по городам, власти, ремёслам, торговле и памяти о прошлом. Для тропической Африки и Америки важны археология, памятники, устные традиции и сохранившиеся тексты.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узнают цивилизации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 тропиков не был одинаковым весь год. Влажные месяцы приносили рост растений и полноводье рек, а сухие заставляли беречь воду и заранее планировать работу. Именно поэтому жизнь людей зависела от точного календаря природы.
</a:t>
            </a:r>
            <a:endParaRPr lang="en-US" sz="943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задаёт расписание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влияли даже на расстояния между людьми. В сухое время передвигаться было проще, а в период дождей дороги размокали и обмен замедлялся. Поэтому хозяйство, торговля и власть подстраивались под ритм климата.
</a:t>
            </a:r>
            <a:endParaRPr lang="en-US" sz="104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сезона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зоне люди выбирали культуры с учётом дождей и почв. Одни растения требовали влаги, другие легче переносили жару. От этого зависели не только урожаи, но и места поселений, пути движения и запасы на трудный сезон.
</a:t>
            </a:r>
            <a:endParaRPr lang="en-US" sz="1056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и запасы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пояс и его ритм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давали древесину, плоды, корни и укрытие от солнца. Но густая растительность усложняла земледелие и передвижение, поэтому поселения здесь нередко были меньше и сильнее зависели от локальных ресурсов.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среда жизни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соединяли внутренние районы с внешней торговлей. Морские и речные пути ускоряли обмен, а доступ к соли, рыбе и редким товарам делал такие места особенно важными для власти и ремесла.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обмен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открывала больше пространства для полей и пастбищ. Здесь легче было разводить скот и расширять посевы, а также устанавливать связи между удалёнными поселениями через более свободные пути движения.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и хозяйство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служили источником воды, рыбы и удобных маршрутов. По ним перевозили людей и товары, а берега часто становились местом роста поселений, рынков и политических центров.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дороги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тропиков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природных условий к хозяйству, а затем к политике и культуре.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государству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были не изолированным краем, а пространством морского обмена. Поселения таино соединялись лодками, а море служило путём движения людей, идей и полезных вещей между островами.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мир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центральных Андах высокая горная среда требовала точной организации. Здесь люди приспособили земледелие к склонам, а дороги и террасы помогали соединять разные высоты и районы.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Южная Америка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Мезоамерике тропические и субтропические условия поддерживали крупные земледельческие общества. Здесь развивались города, рынки и религиозные центры, где важную роль играли кукуруза, вода и сезонные циклы.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Африка включала разные природные зоны — от влажных лесов до саванн и речных долин. Именно там возникали центры земледелия, обмена и власти, приспособленные к местному климату и ресурсам.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южнее Сахары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тропических цивилизаций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тропической Африки сочетали земледелие с охотой, собирательством и скотоводством. Такой уклад помогал использовать разные ресурсы в зависимости от сезона, а не полагаться на один вид пищи.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хозяйство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 бронза ценились не столько как рабочий металл, сколько как материал для престижных вещей. Из них делали украшения, знаки статуса и предметы, которые подчеркивали богатство и авторитет владельца.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статуса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орудия делали расчистку земли быстрее и помогали обрабатывать почву. Благодаря этому можно было расширять посевы и поддерживать более крупные поселения, чем при работе только каменными инструментами.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железа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культурами были просо, сорго и ямс; позже распространилась кукуруза. Выбор растений зависел от влажности, почвы и местных традиций, поэтому в разных регионах набор продуктов отличался.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полей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и работали люди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африканских обществах металл использовали не только для пользы, но и для статуса. Два главных престижных металла помогали мастерам создавать украшения, знаки власти и сложные ритуальные предметы.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музейные материалы по искусству Западной и Центральной Африки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престижных металла особенно ценились в ремесле и при дворе.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правителя опиралась не только на оружие, но и на договоры с общинами. Союзы помогали собирать людей, распределять обязанности и удерживать порядок в больших и разнородных государствах.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общин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власти часто располагались рядом с рынками и священными местами. Это делало правителя не только администратором, но и хранителем порядка, традиции и религиозного авторитета.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святость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лес, саванну, побережье и внутренние районы. Через обмен проходили соль, металл, ткани и продовольствие, а вместе с ними — влияние и новые идеи.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дань обеспечивали двор, войско и ремесленников. Кто контролировал сбор ресурсов, тот мог поддерживать рынки, строить центры власти и укреплять авторитет правящей династии.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управление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строилась власть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Бенине бронзовые и латунные рельефы показывали правителей, придворных и сцены двора. Такие изображения не просто украшали пространство — они закрепляли представление о законной власти и продолжении династии.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дворе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Ифе мастера создавали выразительные головы и фигуры, связанные с культом предков и религиозными представлениями. Эти произведения помогали сохранять историю общества и передавать её через образы, а не только через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предки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двора и священной 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Конго укрепляло власть через двор, дань и контроль путей обмена. Правитель опирался на знать, а центры власти связывались с рынками и священными местами.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Центральной Африки создавали вещи, которые хранили память о предках, власти и обрядах. Искусство стало частью государственной традиции, а не только украшением.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двора и памяти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государстве Куба развивались дворы, ремесленные мастерские и сбор податей. Особое значение имели ткани, резьба по дереву и церемониальные предметы, подчеркивавшие статус элиты.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5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Центральной Африки и их искусство власти
</a:t>
            </a:r>
            <a:endParaRPr lang="en-US" sz="23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 африканской деревне редко была просто украшением. Её надевали во время важного обряда, когда нужно было обратиться к духам, предкам или силам природы и попросить защиты для общины.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маска «оживает»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часто собирал не только родственников, но и всю общину. Люди признавали общие правила, вспоминали предков и показывали уважение к вождю, поэтому ритуал был частью общественного порядка.
</a:t>
            </a:r>
            <a:endParaRPr lang="en-US" sz="1091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всей общины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помогал сделать ритуал видимым для всех. Под ритм барабанов участники могли отмечать сбор урожая, похороны или посвящение подростков во взрослую жизнь, а вместе с этим — и единство деревни.
</a:t>
            </a:r>
            <a:endParaRPr lang="en-US" sz="109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объединяет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ритуалы связывали людей, предков и природу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дополняла рацион и делала питание более разнообразным. В сочетании с кукурузой она обеспечивала людей белком и помогала поддерживать большие поселения.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которая дополняет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имело не только пищевую, но и культурную ценность. Из избытка урожая возникали запасы для ремесленников, жрецов и правителей, а также для обмена между общинами.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для обмена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стала одной из главных культур тропической Америки. Она хорошо росла на разных почвах и могла давать высокий урожай, если за полями правильно ухаживали.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Маниок и батат помогали выживать в жарком климате. Эти растения были важны там, где почвы быстро истощались, а привычные для других зон культуры росли хуже.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 корнеплоды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тропической Америки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Ольмекские центры в Мексике были местами церемоний, обмена и власти. Здесь появлялись платформы, площади и скульптуры, которые показывали, что общество уже было организовано и иерархично.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Церемониальные центры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головы ольмеков поразили археологов своими размерами и выразительностью. Они, вероятно, изображали правителей или военных лидеров и напоминали, что ранние общества умели создавать монументы огромного масштаба.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власти в камне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памятники Мезоамерики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создавали города-государства, где центр жизни составляли площади, храмы и дворцы. Каждый город имел своих правителей и жрецов, а власть была тесно связана с религией.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правители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майя была частью городской жизни. Площади собирали людей для праздников и собраний, а каменные здания делали города заметными даже издалека.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жизни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Солнцем, Луной и звёздами помогали майя вести календарь. По нему определяли время ритуалов, посева и сбора урожая, поэтому знание неба имело практическое значение.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небо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Ступенчатые пирамиды строили как храмы и как символы могущества. С их вершин проводили обряды, а сами постройки показывали, насколько сильной считалась власть города.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ритуалы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цивилизации майя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577343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основали Теночтитлан на островах озера Тескоко. Город рос благодаря каналам, дамбам и удобному положению для торговли и контроля окрестностей.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77343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столицы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374968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военная сила поддерживали порядок в империи. Теночтитлан стал крупным центром, где вода, дороги и управление работали как единая система.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74968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империи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7713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города платили дань товарами, ремесленными изделиями и продуктами. Это укрепляло власть столицы и позволяло содержать правителей, жрецов и воинов.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7713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дани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устройство столицы ацтеков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островами существовали связи, основанные на обмене и поездках. Это помогало распространять изделия, новости и обычаи, а не замыкаться в одной деревне.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островами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таино были организованы и связаны общими правилами. Их ремёсла, лодки и украшения показывают, что морская среда могла поддерживать сложное общество.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жизнь у берега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дополняло земледелие и делало питание более надёжным. Люди использовали берег, лагуны и прибрежные воды как источник пищи и обмена.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кормит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 жили на островах, где лодка была такой же важной, как дом. Море соединяло поселения и позволяло быстро добираться до соседних островов.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море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таино в Карибском море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40 000 км дорог связывали области империи инков и помогали управлять огромной горной страной.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Qhapaq Ñan — Andean Road System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сеть позволяла быстро передавать людей, товары и распоряжения по Андам.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62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40 000 км
</a:t>
            </a:r>
            <a:endParaRPr lang="en-US" sz="6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регионах Африки и Америки природные условия по-разному, но часто похожим образом влияли на жизнь людей. Сравнение показывает общие опоры цивилизаций и разные способы их построения.
</a:t>
            </a:r>
            <a:endParaRPr lang="en-US" sz="1119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зонах цивилизации держались на земледелии, власти и религиозных центрах, но формы государств и культурные решения были разными.
</a:t>
            </a:r>
            <a:endParaRPr lang="en-US" sz="1166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мира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тропических цивилизаций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задавала условия, а люди создавали решения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Африка и Америка показывают, что природа не диктует один путь развития. Люди по-разному использовали леса, реки, горы и сезоны, создавая города, государства, ремёсла и богатые традиции.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2026-07-26T05:29:39Z</dcterms:created>
  <dcterms:modified xsi:type="dcterms:W3CDTF">2026-07-26T05:29:39Z</dcterms:modified>
</cp:coreProperties>
</file>