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России петь — что стремиться в храм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о Родине, тишина храма и свет русской музыки.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услышать, как любовь к Родине звучит в песнях, хорах и колокольных звонах. На уроке дети узнают знакомые образы дома, природы, праздника и традиций, а музыка станет понятной и близкой.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 уроке музыки говорят о России и храме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456" y="1426390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45069" y="140065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32106" y="1416683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68456" y="1416683"/>
            <a:ext cx="218400" cy="194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36906" y="1404550"/>
            <a:ext cx="218400" cy="218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музыке: главные образы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501325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просторы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о России часто слышатся простор, дальняя дорога, река и поле. Такие образы делают музыку свободной, светлой и немного задумчивой.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22049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Родная природа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Берёза, лес, небо и тропинка легко становятся музыкальными образами. Они помогают представить знакомый пейзаж и почувствовать тепло родной земли.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38575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семья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родного дома в песне связан с заботой, близкими людьми и доброй памятью. Он делает музыку особенно тёплой и сердечной.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55101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родного слова помогает песне звучать ясно и выразительно. Через понятные слова легче передать любовь, благодарность и уважение.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71627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радость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о России часто не шумные, а светлые и спокойные. В них слышится тихая радость встречи с тем, что дорого и знакомо.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 рождалась не у одного автора, а у многих поколений. Её пели в быту, на праздниках и в трудовые часы, поэтому она хранит память о жизни народа.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песни легко запоминаются: в них есть повтор, ясный ритм и простой напев. Именно поэтому они долго живут в памяти и передаются от старших к младшим.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 как голос народа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о природе, доме и Родине помогают узнать такую песню с первых строк. Даже простая мелодия звучит торжественно, если в ней есть любовь и уважение.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мелодия и спокойный темп создают ощущение простора. Музыка словно не спешит, а плавно раскрывает знакомый и любимый образ.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Напевная интонация, мягкое звучание хора и повторяющиеся распевы придают песне особую теплоту. Сразу слышится серьёзное, светлое и доброе настроение.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образ России узнаваемым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100" y="953355"/>
            <a:ext cx="4124700" cy="37782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100" y="393900"/>
            <a:ext cx="83115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 в русской культуре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45800" y="30700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главным становится голос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храме особенно важно пение без инструментов. Человеческий голос звучит ясно и чисто, а музыка помогает сосредоточиться и услышать её глубокий смысл.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545800" y="12622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тишины и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 в русской традиции связан с молитвой, свечами и внутренней тишиной. Это место, где человек настраивается на добро, внимание и уважение.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связана с молитвенным настроением и спокойствием. В такой музыке нет резких танцевальных ритмов, зато есть плавность и торжественная серьёзность.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Мелодии развиваются мягко и ровно, без лишней суеты. Слушатель чувствует тишину, сосредоточенность и особую внутреннюю высоту звучания.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духовную музыку исполняет хор. Когда голоса соединяются, возникает стройное и очень цельное звучание, похожее на единое дыхание.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Духовная музыка: особое звучание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7306" y="1527040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98881" y="1505200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98881" y="3387483"/>
            <a:ext cx="218400" cy="1941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27306" y="3375350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 и сила совместного пения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407337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 — это коллектив певцов, которые звучат как одно целое. Каждый голос важен, но вместе они создают более сильное и красивое впечатление.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950900" y="1408675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Поют вместе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878913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хоре нужно внимательно слышать не только себя, но и других. Тогда темп, интонация и сила звучания остаются ровными и согласованными.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430125" y="14182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Умеют слушать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4878913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Хоровое пение помогает почувствовать общность людей. В русской традиции оно часто передаёт дружбу, согласие и большое общее дыхание.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430125" y="32718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единства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407337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пение даёт особую плотность и выразительность. Музыка становится шире, торжественнее и будто наполняет всё пространство вокруг.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950900" y="32814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звук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настроение песни о России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образы, слова и музыкальные средства создают светлое и торжественное звучание.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Колокольный звон как музыкальный образ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Старинная традиция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Колокола созывали людей на службу, сообщали о празднике и отмечали важные события. Их звон был слышен издалека и объединял целый город или село.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00325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приём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Композиторы передавали этот образ с помощью повторов, ярких аккордов и ударного ритма. Так в музыке появлялось ощущение простора и торжественного движения.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56125" y="2887875"/>
            <a:ext cx="28191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Слушательское впечатление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Колокольный звон пробуждает внимание и создаёт чувство праздника. В музыке он звучит как светлый знак радости, серьёзности и особого момента.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композиторы и тема Родины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музыка говорит о доме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композиторы часто начинали такую музыку с тихой, протяжной мелодии, будто человек вспоминает родные места. В этих звуках слышатся простор, спокойствие и тёплая радость встречи с близкой сердцу землёй.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народная песня входит в произведение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сочинениях слышны обороты, похожие на народный напев, и хоровые эпизоды. Так композитор словно берёт голос народа и бережно переводит его в язык концертной музыки, сохраняя простоту и душевность.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Торжество, память и свет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произведения, где тема Родины звучит особенно торжественно, а есть — задумчиво и мягко. Но в каждом случае музыка помогает почувствовать уважение к истории, к людям и к родной стране.
</a:t>
            </a:r>
            <a:endParaRPr lang="en-US" sz="102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средства выразительности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помогает передать характер песни: спокойное движение создаёт ощущение серьёзности, а слишком быстрый ритм разрушил бы образ тишины, простора и внутреннего сосредоточения.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Лад и мелодия делают музыку светлой или печальной. Для темы России часто выбирают напевные интонации, плавные переходы и мягкое звучание, чтобы сохранить чувство тепла.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показывает, как растёт настроение. Постепенное усиление звучания помогает передать торжественность, а тихие места напоминают о молитвенном спокойствии и уважении.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Тембр хора особенно важен: он объединяет голоса в единое звучание. Благодаря этому музыка становится глубже, чище и ближе к образу храма или большой родной земли.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3180415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28942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7819" y="1285525"/>
            <a:ext cx="197925" cy="226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Песня, стих и музыка рядом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41125" y="3588900"/>
            <a:ext cx="7990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и музыка соединяются, смысл текста становится яснее, а настроение песни ощущается сразу и без лишних объяснений.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044400" y="3071625"/>
            <a:ext cx="7487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звучание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Напев помогает словам запомниться и делает чувство любви к родной земле более живым и выразительным.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Поэтические строки уже несут ритм и образ, поэтому их легко услышать как будущую песню о Родине.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254"/>
            <a:ext cx="4071600" cy="22624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00575" y="977254"/>
            <a:ext cx="4071600" cy="226244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18525" y="3706575"/>
            <a:ext cx="40716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образы часто появляются в песнях о России, потому что они знакомы почти каждому ребёнку. В музыке они звучат особенно тепло, когда мелодия движется плавно и широко, как взгляд по открытому полю или вдоль спокойной реки.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18525" y="3273625"/>
            <a:ext cx="40716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Берёза, поле и река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00575" y="3706575"/>
            <a:ext cx="40716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дороги домой вызывает чувство ожидания, радости и лёгкого волнения. В песне он помогает услышать не просто пейзаж, а человеческое переживание: где бы ни был человек, родной дом остаётся самым близким местом.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600575" y="3273625"/>
            <a:ext cx="40716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домой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родной природы в музыке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3325" y="12204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звучит шире и спокойнее, чем весёлая игровая мелодия. В ней слышны простор, серьёзность и особая мягкость, будто песня смотрит на родную землю с уважением.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033200" y="2351825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такой песне важны не только слова, но и интонация. Даже простая мелодия становится значительной, когда в ней есть благодарность, память и тёплое чувство к России.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033200" y="34861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это не танцевальный напев, а плавная, напевная музыка. Она не торопится, а словно даёт слушателю остановиться, подумать и тихо улыбнуться знакомому образу.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7920" y="393900"/>
            <a:ext cx="8394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песня о России отличается от обычной песни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слушать и понимать музыкальное произведение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шаг за шагом услышать не только звучание, но и смысл музыки.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DF37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27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смыслы темы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241650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ценностях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тема подводит к уважению, благодарности и памяти о традициях, которые помогают людям беречь культуру и друг друга.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отклик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слышит в музыке красоту родной земли и замечает, что песня может быть доброй, светлой и очень серьёзной одновременно.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589200" y="28878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становится понятно: музыка учит чувствовать себя частью большой страны и помнить о важном не только на уроке, но и в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Ребёнку этого возраста легко узнать в теме знакомые вещи: дом, семью, школу, праздник, тишину красивого места. Такие образы сразу вызывают доверие и любопытство, без длинных объяснений.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 и музыка воспринимаются через свет, покой и торжественность. Когда слова простые, а мелодия знакомая, ученик быстрее замечает главное и даже может тихо подпевать — почти шёпотом, но с чувством.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понятно четверокласснику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три опоры помогают связать музыку с жизнью человека: через них особенно ясно слышны любовь к Родине, уважение к традициям и тёплое чувство благодарности.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опоры темы — песня, храм и память.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темы урока
</a:t>
            </a:r>
            <a:endParaRPr lang="en-US" sz="2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о России как разговор о самом важном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о России учит слышать красоту родной земли, уважать традиции и чувствовать доброе единство людей. В ней звучат память, свет и тихая гордость за свою страну.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2026-05-24T21:34:48Z</dcterms:created>
  <dcterms:modified xsi:type="dcterms:W3CDTF">2026-05-24T21:34:48Z</dcterms:modified>
</cp:coreProperties>
</file>