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люди: кто создаёт будущее?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превращают любопытство в открытия и перемены.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рождаются из наблюдения, опыта и общения — а затем проверяются делом.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мысли к делу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запускает идеи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открывает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начинается с простого вопроса: почему это происходит? Такой вопрос заставляет замечать необычное в привычном и искать объяснение там, где раньше всё казалось понятным.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рождает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часто появляется после удивления. Когда что-то кажется странным, красивым или непонятным, человек начинает рассматривать это внимательнее и придумывать новые варианты ответа или 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ведут к идеям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вопросов задаёт человек, тем больше связей он видит между явлениями. Именно так появляются новые идеи, а обычная вещь превращается в задачу для размышления.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рождается из наблюдения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неудобства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увидеть неудобство, которое мешает людям каждый день. Из таких мелочей вырастают полезные решения — от школьных улучшений до удобных цифровых сервисов.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ситуации подсказывают, что проблему можно решить иначе. Если одно и то же действие приходится делать много раз, появляется повод придумать более простой способ.
</a:t>
            </a:r>
            <a:endParaRPr lang="en-US" sz="1333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идея приходит из детали, которую другие не заметили. Необычный цвет, звук, форма или поведение могут подсказать новое направление для работы или проекта.
</a:t>
            </a:r>
            <a:endParaRPr lang="en-US" sz="1333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потребности тоже становятся источником идей. Когда человек старается помочь другим, он начинает лучше понимать, что действительно нужно и что можно улучшить.
</a:t>
            </a:r>
            <a:endParaRPr lang="en-US" sz="13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помогают увидеть лучшее решение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черновика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 редко бывает идеальной. Черновик помогает увидеть слабые места и понять, что именно нужно изменить, чтобы идея стала понятнее и точнее.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Понять, что не 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показывает границу между догадкой и работойющий решением. Если что-то не сработало, это не конец, а подсказка, где искать другой путь.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Улучшать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Исправления делают замысел сильнее. После нескольких проверок и доработок даже простой вариант может превратиться в надёжный результат, который действительно помогает людям.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делает идею живой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цель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начинает жить, когда у человека есть цель. Понимание, зачем он это делает, помогает не бросить работу на полпути и сохранять интерес даже после трудностей.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понемногу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действия важнее редкого вдохновения. Если каждый день делать хотя бы небольшой шаг, замысел постепенно превращается в реальный результат, а не остаётся только мечтой.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Доводить до 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доводить начатое до конца делает идею устойчивой. Она помогает проверить план, заметить ошибки вовремя и не потерять уверенность в собственных силах.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идее расти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наставника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помогает увидеть в идее то, что сам автор ещё не заметил. Он может подсказать следующий шаг, задать точный вопрос и направить внимание на главное.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поддерживают в момент, когда становится трудно. Их участие снижает страх ошибки и напоминает, что пробовать новое безопаснее, когда рядом есть понимающие люди.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часто создаёт первое пространство для смелых попыток. Дома легче обсуждать замыслы, просить помощи и учиться не бояться начинать заново после неудачи.
</a:t>
            </a:r>
            <a:endParaRPr lang="en-US" sz="1364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мнения расширяют взгляд на проблему. Когда рядом люди с другим опытом, идея становится точнее, а решение — более практичным и продуманным.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расширяют возможности идеи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и объяснять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письмо помогают понять задачу, собрать информацию и ясно объяснить замысел другим. Без этого трудно превратить интересную мысль в понятный план.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логика нужны там, где важны точность и порядок. Они помогают сравнивать варианты, проверять расчёты и выбирать более надёжный путь.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 с технологиями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расширяют возможности и ускоряют работу. С их помощью можно создавать презентации, макеты, тексты и простые программы для проверки идеи.
</a:t>
            </a:r>
            <a:endParaRPr lang="en-US" sz="1303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Показывать задумку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конструирование позволяют показать идею наглядно. Схема, эскиз или модель помогают увидеть форму будущего решения ещё до его создания.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задача
</a:t>
            </a:r>
            <a:pPr algn="ctr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Белл стремился передать голос на расстояние так, чтобы люди могли слышать друг друга не только в одной комнате. Он проводил опыты с разными устройствами, искал удачную конструкцию и постоянно улучшал результат. Из этой работы вырос телефон.
</a:t>
            </a:r>
            <a:endParaRPr lang="en-US" sz="90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опыты и исправления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изобретению не был прямым. Эксперименты давали не только успехи, но и ошибки, а каждая новая попытка показывала, что нужно изменить в устройстве. Именно настойчивость помогла Беллу приблизиться к рабочей модели.
</a:t>
            </a:r>
            <a:endParaRPr lang="en-US" sz="90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Изобретение, которое всё изменило
</a:t>
            </a:r>
            <a:pPr algn="ctr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изменил повседневную жизнь людей, а затем и работу предприятий, служб и целых стран. Идея связи на расстоянии стала основой для новых способов общения, которые потом продолжили развиваться.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Александра Белла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Наблюдать, чтобы понимать
</a:t>
            </a:r>
            <a:pPr algn="ct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внимательно изучал тело человека, полёт птиц и движение воды. Потом он переносил наблюдения в рисунки и схемы, проверяя, как устроен мир. Так возникали смелые замыслы, опережавшие своё время.
</a:t>
            </a:r>
            <a:endParaRPr lang="en-US" sz="114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как лаборатория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тетрадях рядом жили заметки, вычисления и быстрые наброски. Леонардо не отделял искусство от науки: одно помогало другому. Благодаря этому даже незавершённые проекты становились важными шагами к новым идеям.
</a:t>
            </a:r>
            <a:endParaRPr lang="en-US" sz="108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которые вдохновляют
</a:t>
            </a:r>
            <a:pPr algn="ct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механизмы и машины остались на бумаге, но значение Леонардо не исчезло. Он показал, что сильная идея рождается там, где человек умеет смотреть, задавать вопросы и соединять разные знания.
</a:t>
            </a:r>
            <a:endParaRPr lang="en-US" sz="114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Леонардо да Винчи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модели и расчёты
</a:t>
            </a:r>
            <a:pPr algn="ctr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Райт не ждали «идеального момента» — они строили и проверяли модели, сравнивали формы крыльев и наблюдали, как ведёт себя воздух. Каждый опыт подсказывал, что менять дальше. Так шаг за шагом идея полёта становилась реальностью.
</a:t>
            </a:r>
            <a:endParaRPr lang="en-US" sz="90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Мастерская, где учились летать
</a:t>
            </a:r>
            <a:pPr algn="ctr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мастерская выглядела просто: дерево, ткань, инструменты и много записей. Но именно там рождались решения, которые нельзя увидеть сразу. Настойчивость помогала им не останавливаться после неудач и продолжать искать устойчивый способ подняться в воздух.
</a:t>
            </a:r>
            <a:endParaRPr lang="en-US" sz="90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после десятков попыток
</a:t>
            </a:r>
            <a:pPr algn="ctr" indent="0" marL="0">
              <a:lnSpc>
                <a:spcPct val="100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появился первый удачный полёт, это был не случайный успех, а итог долгой проверки идей. Братья Райт показали: большое открытие складывается из множества маленьких попыток, исправлений и точных наблюдений.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настойчивость привела к полёту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голос у стен 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Грета Тунберг вышла одна и просто не стала молчать о проблеме. Её школьный протест выглядел скромно, но именно в нём было главное: ясная позиция, личная ответственность и готовность повторять действие каждый день.
</a:t>
            </a:r>
            <a:endParaRPr lang="en-US" sz="110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идее присоединяются другие
</a:t>
            </a:r>
            <a:pPr algn="ctr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 её идее начали присоединяться другие школьники и взрослые. Людей объединило не громкое обещание, а понятная цель и честный разговор о будущем. Так одиночный поступок превратился в движение, которое услышали далеко за пределами одной страны.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шаг, большой отклик
</a:t>
            </a:r>
            <a:pPr algn="ctr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этого примера в том, что изменение началось с малого шага. Не нужно ждать, пока кто-то всё решит за тебя: иногда достаточно начать, быть последовательным и не отступать от выбранной цели.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личный выбор становится общим делом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проекта от первой мысли до проверенного результата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голова не всегда достаточно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замечает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обсуждении быстро видны детали, которые один человек может пропустить. Кто-то замечает неудобный шаг, кто-то — слишком длинное объяснение, а кто-то подсказывает, как сделать идею понятнее и аккуратнее.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видит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 помогают увидеть риски заранее. Один участник думает о времени, другой — о стоимости, третий — о том, как идея будет работать в реальной жизни и не создаст ли новых трудностей.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думает о пользователе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делает замысел удобнее для людей. Когда обсуждают вместе, проще найти простую форму, понятные слова и решение, которым будет легко пользоваться без лишних объяснений.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 учит слушать и договариваться. Идея становится сильнее, когда каждый чувствует ответственность за свой вклад и помогает довести дело до 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идею перед стартом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кому идея действительно поможет. Если пользы нет или она очень расплывчата, замысел стоит пересмотреть и сделать его понятнее и нужнее для 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навредить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подумай о возможном вреде. Нужно заранее заметить риски для здоровья, природы, личных данных и репутации, чтобы не превратить хорошую идею в проблему.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безопасный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оцени, можно ли начать с малого шага. Небольшая проверка, пробная версия или совет взрослого помогают увидеть слабые места до того, как идея станет большой.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школьной проблемы к полезному делу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Замеченная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 наблюдения: во дворе школы появляется мусор, и это замечает один ученик. Он не проходит мимо, а формулирует проблему и предлагает обсудить её с классом.
</a:t>
            </a:r>
            <a:endParaRPr lang="en-US" sz="1388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проект запускается, двор становится чище уже через несколько дней. Но ещё важнее то, что у ребят появляются новые привычки: не бросать мусор, сортировать отходы и следить за общим пространством.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проект учит действовать вместе и видеть пользу своих решений. Даже небольшая школьная инициатива может изменить поведение многих людей и сделать место вокруг заметно лучше.
</a:t>
            </a:r>
            <a:endParaRPr lang="en-US" sz="1247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ролям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команда распределяет задачи. Одни готовят плакаты, другие ищут контейнеры для сортировки, третьи договариваются о месте установки и объясняют правила одноклассникам.
</a:t>
            </a:r>
            <a:endParaRPr lang="en-US" sz="13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 на идею
</a:t>
            </a:r>
            <a:pPr algn="ctr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сначала долго смотрит на предмет или сцену, пытаясь заметить главное. Потом появляются первые линии, неловкие формы и поиск правильного настроения. Именно так обычный набросок начинает превращаться в работу с характером.
</a:t>
            </a:r>
            <a:endParaRPr lang="en-US" sz="91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нужного 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приходит время цвета и проб. Один оттенок делает рисунок слишком тяжёлым, другой — слишком бледным, и тогда автор меняет решение. Даже маленькая правка может изменить всю композицию и сделать её выразительнее.
</a:t>
            </a:r>
            <a:endParaRPr lang="en-US" sz="99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переделка улучшает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самая сильная работа рождается не с первого варианта, а после нескольких переделок. Терпение, внимательность и готовность менять эскиз помогают довести замысел до ясной и убедительной формы.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эскиз становится сильной работой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рабочая версия
</a:t>
            </a:r>
            <a:pPr algn="ctr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или программист редко получает готовый продукт сразу. Сначала появляется прототип — простая версия, которая показывает, как работает основная идея. На этом этапе важнее проверить логику, чем выглядеть идеально.
</a:t>
            </a:r>
            <a:endParaRPr lang="en-US" sz="1113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и отзывы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начинаются испытания. Пользователи могут заметить неудобную кнопку, слишком длинный путь или ошибку в расчёте, а создатель использует эти подсказки для доработки. Так продукт становится удобнее и понятнее.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запуском
</a:t>
            </a:r>
            <a:pPr algn="ct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исправлений цикл повторяется ещё раз. Новые проверки помогают убрать случайные сбои и сделать решение надёжным в обычной жизни, а не только в лаборатории или на экране разработчика.
</a:t>
            </a:r>
            <a:endParaRPr lang="en-US" sz="114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прототип становится готовым продуктом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чек-лист помогает понять, стоит ли развивать идею дальше. Он показывает, где замысел уже ясен, а где ещё нужно подумать, проверить или посоветоваться.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на один вопрос нет ответа, идею нужно уточнить и проверить.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оценки идеи до начала проекта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свою идею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меняют мир только тогда, когда их превращают в действия. Вопрос, черновик, проба и работа с другими людьми делают замысел реальным и заметным для окружающих.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2026-07-26T00:12:31Z</dcterms:created>
  <dcterms:modified xsi:type="dcterms:W3CDTF">2026-07-26T00:12:31Z</dcterms:modified>
</cp:coreProperties>
</file>