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возникновение и особенности протистов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одноклеточные эукариоты с удивительным разнообразием и важной ролью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протистов: первые шаги в микромире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Эрнст Геккель ввёл термин «протисты» для единой группы эукариотов, не принадлежащих к животным, растениям или грибам. Изобретение микроскопа открыло путь к изучению невидимых организмов, таких как амёбы и инфузории, впервые описанных ещё в XVIII—XIX веках.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протисты: ключевые определения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это в основном одноклеточные эукариоты, иногда образующие колонии или многоядерные структуры, отличающиеся сложным внутренним устройством и наличием ядра с ДНК.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специализированными органеллами — митохондриями, аппаратом Гольджи, рибосомами, но не имеют сложных тканей, характерных для животных или растений.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группе протистов относятся разнообразные организмы: водоросли, жгутиконосцы, амёбы, инфузории и апикомплексы, объединённые общей эукариотической организацией.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протистов в биологической классификации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царство и сложность 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выделены в отдельное царство эукариот, но их классификация остаётся предметом споров из-за высокой генетической разнородности. Молекулярные исследования постоянно меняют представления о взаимосвязях между группами протистов.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Парафилетическое происхождение протистов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протистов рассматривают как парафилетическую группу, включающую разные линии эволюции. Это означает, что они не образуют одного эволюционного ствола, а представляют смешанное сообщество организмов.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и современные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схемы включают пять царств живых организмов или более сложные филогенетические деревья. Протисты занимают промежуточное положение между растениями, животными и грибами, отражая их разнообразное происхождение.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протиста и их функции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генетическую информацию, управляет клеточными процессами и размножением.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в виде АТФ, обеспечивая жизнедеятельность клетки.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накопление ионов, воды и регулируют осмотическое давление.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Присутствуют у фотосинтезирующих протистов для преобразования солнечной энергии.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движение клетки и участие в захвате пищи или ориентировании в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разнообразия форм протистов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обитатели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эвглена — яркие примеры одноклеточных протистов, населяющих пресную воду. Они отличаются по форме и способам передвижения, приспосабливаясь к разнообразным условиям среды.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сообщества: вольвокс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образует колонии из тысяч клеток, демонстрируя первую ступеньку усложнения жизни. Это позволяет сотрудничество клеток при питании и защите.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Макроскопические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протисты, например крупные нитчатые водоросли, достигают размеров, видимых невооружённым глазом, занимая важное место в водных экосистемах как продуценты.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протистов по основным 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способах передвижения, питания и размножения у четырёх основных групп протистов.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протистов различаются по морфологии и способам питания, отражая адаптации к разным средам обитания.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7 класс»,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передвижения протистов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подвижные выросты, которые вращаются и позволяют клетки передвигаться в жидкой среде, например у эвглены.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короткие и многочисленные структуры, колеблющиеся синхронно, обеспечивают движение у инфузорий, таких как туфелька.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 — временные выросты цитоплазмы, которые амёба использует для медленного ползания и захвата пищи.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движение и прикрепление характерны для некоторых протистов, позволяя им адаптироваться к специфическим условиям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протистов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протистов предпочитают водную среду, где богата питательная база и есть разнообразие микросред для обитания.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водных местообитаний объясняет высокое биоразнообразие протистов в пресной и морской воде.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экологических исследований,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протистов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протисты, такие как водоросли, способны синтезировать органические вещества из неорганики путём фотосинтеза, играя роль первичных продуцентов.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организмы, например амёбы и инфузории, питаются готовыми органическими веществами, захватывая пищу фагоцитозом или всасыванием.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Миксотрофы, например эвглена зелёная, при необходимости комбинируют фотосинтез и поглощение органики в зависимости от условий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протистов: многообразие способов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простейших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часто размножаются делением клетки надвое, что позволяет быстро увеличивать численность. Шизогония и спорообразование — другие разновидности бесполого размножения, характерные для некоторых групп протистов.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обмен генами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половой фазе происходит слияние гамет или конъюгация, что способствует генетическому разнообразию. Например, инфузории меняются ядрами при конъюгации, улучшая адаптационные возможности популяции.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способов в жизненном цикле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протисты совмещают бесполое и половое размножение, адаптируя стратегии к внешним условиям. Некоторые виды могут размножаться партеногенезом — развитием из неоплодотворённых яиц.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протистов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одноклеточный организм, который обитает в пресной воде и передвигается с помощью ложноножек — псевдоподий.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Жгутиконосец с возможностью фотосинтеза и гетеротрофного питания, что делает её универсальным организмом.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туфелька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известный житель пресных водоемов, покрытая ресничками, благодаря которым быстро плавает и захватывает пищу.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Одноклеточная зелёная водоросль, обладающая двумя жгутиками и способная быстро размножаться в воде.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протисты и их влияние на человека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— возбудитель африканской сонной болезни, распространяемый укусами мух, приводящий к тяжёлым нарушениям нервной 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вызывают лямблиоз — заболевание кишечника, передающееся через загрязнённую воду и вызывающее расстройства пищеварения.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вызывает малярию — серьёзное заболевание, ежегодно поражающее сотни миллионов человек во многих странах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хозяевами и стадиями развития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протистов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Водоросли-протисты выступают как продуценты, производя органическое вещество через фотосинтез, обеспечивая пищу для многих водных 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простейшие служат консументами, потребляя бактерии и мелкие частицы органики, участвуя в круговороте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разлагают органический материал, выполняя функцию редуцентов и способствуя очищению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протисты и производство кислорода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морских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крупные и микроскопические водоросли производят значительную часть кислорода планеты, играя ключевую роль в поддержании жизни в океанах и атмосфере.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пресноводных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водоёмах водоросли обеспечивают кислородом микро- и макрофауну, также участвуют в биогеохимических циклах углерода и кислорода.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круговорот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протистов поддерживает баланс кислорода и углекислого газа, способствуя стабилизации глобального климата и экосистем.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протистов и переход к многоклеточности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протистов впервые появилось клеточное ядро, что позволило усложнение структуры клетки и появление новых функций.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митохондрий обеспечило эффективный синтез энергии, стимулируя развитие более сложных форм жизни.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протистов внесло генетическое разнообразие, облегчив адаптацию к изменяющимся условиям среды.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формы, такие как вольвокс, демонстрируют начальные этапы эволюции к многоклеточности и взаимной специализации.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механизмы протистов в экстремальных условиях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защитных цист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формируют прочные цисты, позволяющие выживать при пересыхании, низких температурах и недостатке питания, обеспечивая долгая сохранность в неблагоприятных условиях.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пелликулы и прочных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и структурные стенки защищают организм от химического и физического воздействия, а также служат опорой и помогают сохранять форму клетки.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и восстановление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способны менять форму тела, восстанавливать утраченные части и регенерировать клетки, что способствует высокой выживаемости в меняющейся среде.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протистов для человека и экономики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Микроводоросли, такие как спирулина и хлорелла, используются как добавка с высоким содержанием белка и витаминов в пищевой промышленности.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фармацевтике вещества, получаемые из протистов, применяются при производстве лекарств и пищевых добавок с лечебным эффектом.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протисты вызывают заболевания растений, животных и человека, нанося ущерб сельскому хозяйству и животноводству.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фундамент жизни и науки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протистов раскрывает корни эволюции и ключевые процессы в экосистемах. Их уникальное разнообразие и роль в биосфере делают их важным объектом для исследований медицины и биотехнологий.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2026-05-07T15:32:49Z</dcterms:created>
  <dcterms:modified xsi:type="dcterms:W3CDTF">2026-05-07T15:32:49Z</dcterms:modified>
</cp:coreProperties>
</file>