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Александрович Блок: поэт Серебряного века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Серебряного века, соединивший любовь, идеал и трагедию истории.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
</a:t>
            </a:r>
            <a:endParaRPr lang="en-US" sz="2086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писал в период общественного кризиса и культурных поисков, когда русская литература искала новые способы говорить о человеке, времени и внутренней жизни.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1880: рождение в Санкт-Петербурге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родился 16 ноября 1880 года в Петербурге в семье, где ценили образование, культуру и литературное чтение.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интеллигентная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был профессором права, мать происходила из семьи учёного и переводчика. Домашняя атмосфера рано пробудила интерес к слову, музыке и искусству.
</a:t>
            </a:r>
            <a:endParaRPr lang="en-US" sz="1533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и первые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Шахматово стала для Блока пространством детской памяти, наблюдений за природой и первых поэтических впечатлений, сохранившихся на всю жизнь.
</a:t>
            </a:r>
            <a:endParaRPr lang="en-US" sz="15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как источник поэтических образов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для Блока было местом, где природа становилась частью внутренней жизни. Тишина, смена времён года и летний свет формировали его раннюю лирическую чувствительность.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природа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образ усадьбы превратился в знак утраченной гармонии. Через него Блок связывал личную память с темой родной земли и духовной связи с Россией.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Россия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литературное становление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учился на историко-филологическом факультете Петербургского университета, где особенно серьёзно занялся философией, литературой и театром, расширяя своё художественное мышление.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учёбы он вошёл в круг символистов, а первые публикации начала 1900-х годов сразу выделились музыкальностью, тонкой интонацией и стремлением к обобщению.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Блока формировалось под влиянием символизма и идей Владимира Соловьёва, что определило его интерес к скрытым смыслам и духовным идеалам.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 Александра Блока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жизни у Блока усиливаются драматизм, историческое напряжение и трагическое осмысление современности.
</a:t>
            </a:r>
            <a:endParaRPr lang="en-US" sz="159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творчества Александра Блока по общепринятой литературоведческой хронологии (1900–1921)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менялись темы и интонации: от мистической лирики к исторической и гражданской проблематике.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о Прекрасной Даме» и ранний символизм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сделал Блока одним из самых заметных поэтов-символистов: в центре стихов — ожидание идеала, соединяющего любовь, духовный поиск и мечту.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в цикле лишён бытовой конкретности и воспринимается как воплощение высшей красоты, недостижимой в повседневной жизни.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поэтику цикла повлияли философия Владимира Соловьёва, идея Вечной Женственности и личное чувство поэта к Любови Дмитриевне Менделеевой.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Менделеева в биографии и поэзии Блока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Дмитриевна Менделеева стала для Блока не только супругой, но и важнейшим источником лирического переживания, связанного с ожиданием, надеждой и внутренней напряжённостью.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преображение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Блока реальные события биографии не остаются бытовым фактом: они превращаются в символы духовного поиска, разлуки и недостижимого идеала.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контекст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Менделеевых связала поэта с кругом русской научной и культурной элиты, что усилило ощущение ответственности за слово и за своё время.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Александра Блока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Александра Блока и их общепринятая датировка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Блока от символистского идеала к исторической и общественной проблематике.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Блока развивается от мистического ожидания к осмыслению истории, революции и судьбы России.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художественный образ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Блока Петербург становится не просто городом, а пространством тревоги, разлома и ожидания перемен, где улицы и площади несут скрытый смысл.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использует туман, ночь, мосты, фонари и пустынные пространства, чтобы передать чувство неопределённости и внутреннего напряжения героя.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точность у Блока соединяется с символическим взглядом: конкретная городская деталь превращается в знак исторического состояния страны.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Петербург у Блока воспринимается как образ России накануне катастрофических событий и как зеркало духовного кризиса эпохи.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художественного развития Блока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менялись поэтический взгляд Блока на человека, историю и искусство от раннего символизма к трагическому осмыслению революции.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в восприятии Блока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встретил революцию как историческое потрясение огромной силы: в нём он видел шанс сломать старый порядок и открыть России новый путь, хотя ясного ответа на будущее не находил.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1918 году тревога и ощущение хаоса стали главными тонами его отклика. В «Двенадцати» и «Скифах» надежда на обновление соединена с чувством трагической неопределённости.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символы поэмы «Двенадцать»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революция у Блока осмыслена не только политически, но и как духовный и исторический кризис.
</a:t>
            </a:r>
            <a:endParaRPr lang="en-US" sz="168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«Двенадцать» (1918)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сочетает резкую разговорную интонацию с высоким символическим планом, поэтому социальная сцена в ней постоянно выходит за пределы бытового описания.
</a:t>
            </a:r>
            <a:endParaRPr lang="en-US" sz="137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21" y="1486901"/>
            <a:ext cx="543900" cy="435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77" y="1462802"/>
            <a:ext cx="543900" cy="483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как драматург и литературный критик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и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6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создавал драматические произведения и внимательно относился к театру, видя в нём пространство, где особенно остро раскрываются конфликт эпохи и судьба человека.
</a:t>
            </a:r>
            <a:endParaRPr lang="en-US" sz="1651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литературно-критических статьях он размышлял о предназначении художника, о духовной ответственности слова и о том, как искусство отвечает на исторические потрясения.
</a:t>
            </a:r>
            <a:endParaRPr lang="en-US" sz="1649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17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статьи о Пушкине и современном литературном процессе: Блок оценивал литературу как живую систему, в которой меняется язык и мировоззрение.
</a:t>
            </a:r>
            <a:endParaRPr lang="en-US" sz="172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881" y="1230400"/>
            <a:ext cx="3248889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и образы в поэзии Блока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мотивов создаёт цельный художественный мир, где личное переживание постоянно соединяется с историческим смыслом.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циклы и лирика А. А. Блока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проходят через разные книги Блока и помогают увидеть внутреннее единство его творчества.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Блока строятся на музыкальности: звуковые повторы, мягкие созвучия и интонационное нарастание создают ощущение внутреннего движения и напряжённого ожидания.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Блока часто меняется от плавного к резкому, поэтому спокойная лирическая сцена может внезапно перейти в тревожный, почти драматический тон.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в его стихах редко остаётся простой деталью: она становится символом, через который раскрываются исторический, духовный или философский смысл.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Блока: музыка, ритм, символ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личная трагедия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Блок всё сильнее ощущал физическое истощение и духовную усталость; работа давалась труднее, а привычная творческая энергия заметно ослабевала.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Послереволюционный Петроград воспринимался им как город холода, голода и разрушенного быта, где привычный культурный уклад стремительно исчезал.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обстоятельства усиливали его размышления о цене исторических перемен: поэта особенно мучил вопрос, что происходит с Россией и её культурой.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слышится сдержанная, но глубокая печаль человека, который осознаёт ограниченность собственных сил перед лицом времени.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Блока и его место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38150" y="2669250"/>
            <a:ext cx="31194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августа 1921 года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26625" y="3291300"/>
            <a:ext cx="41427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умер в Петрограде в возрасте 40 лет. Причиной стала тяжёлая болезнь и общее истощение организма, усугублённые послереволюционной действительностью.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080850" y="2669250"/>
            <a:ext cx="31194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литературное признание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4569200" y="1206625"/>
            <a:ext cx="4142700" cy="131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Блок был признан одним из главных поэтов Серебряного века. Его имя стало символом художественной честности, духовного поиска и трагического опыта эпохи.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Блок остаётся значимым сегодня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остаётся современным, потому что его темы выходят за рамки эпохи и помогают понимать конфликт личности, истории и культуры.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творчества А. А. Блока и его места в русской литературе
</a:t>
            </a:r>
            <a:endParaRPr lang="en-US" sz="1455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Блоку поддерживают не только школьные программы, но и живой разговор о том, как поэзия может говорить о кризисе времени без упрощения.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поэт, который услышал эпоху
</a:t>
            </a:r>
            <a:pPr algn="ctr" indent="0" marL="0">
              <a:lnSpc>
                <a:spcPct val="100000"/>
              </a:lnSpc>
              <a:buNone/>
            </a:pPr>
            <a:r>
              <a:rPr lang="en-US" sz="32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Блока соединяет мечту о высшем идеале, напряжённое чувство истории и глубокую верность слову. Именно поэтому его поэзия продолжает говорить с новыми поколениями.
</a:t>
            </a:r>
            <a:endParaRPr lang="en-US" sz="43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2026-05-20T02:59:03Z</dcterms:created>
  <dcterms:modified xsi:type="dcterms:W3CDTF">2026-05-20T02:59:03Z</dcterms:modified>
</cp:coreProperties>
</file>