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как эпический жанр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рассказывает о событиях последовательно: средний объём, один главный сюжет и немного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эпические жанры и где здесь повесть
</a:t>
            </a:r>
            <a:endParaRPr lang="en-US" sz="2322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тексты показывают жизнь через рассказчика: что случается с героями и к чему это приводит. Рассказ короче, роман шире; повесть занимает середину. Поэтому она помогает проследить развитие героя и важный жизненный конфликт.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повести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обычно выстраивается вокруг одного ключевого события или нескольких связанных эпизодов, которые складываются в цельную историю. Так читатель хорошо понимает ход событий и их последствия.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действует ограниченный круг персонажей, а внимание сосредоточено на судьбе одного человека или небольшой группы. Жизненные подробности помогают почувствовать реальность происходящего.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центре находится понятный конфликт: герой сталкивается с трудностью, из-за которой меняется его путь. Итог событий становится ясным и логичным, а не случайным.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повесть и роман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жанры по объёму, числу героев и особенностям сюжета: повесть — между рассказом и романом.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совмещает краткость рассказа и расширенность романа: событий достаточно для анализа, но сюжет не распадается на множество линий.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литературная классификация (общее определение жанров).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повести: место, быт, детали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Узнаваемое 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повести обычно привязано к конкретному и понятному месту: дом, школа, деревня, город, мастерская или дорога. Такая «карта» помогает лучше представить, как живёт герой и почему он действует именно так.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и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делают текст убедительным: предметы в комнате, одежда, школьные вещи, еда, звуки и даже запахи. Через них вырисовывается время и характер обычной жизни, на фоне которой разгорается конфликт.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повести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композиции: от знакомства до итога конфликта.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повести и его характер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центре повести один главный герой, и вокруг него складываются основные эпизоды. Его характер проявляется через поступки, слова, мысли, а также через то, как он реагирует на трудности.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выбор и ошибки героя. Именно решения запускают последствия: читатель видит, как ответственность за поступки меняет судьбу человека и отношения с другими.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сюжета герой часто меняется: становится смелее, взрослее или ответственнее. Эти изменения не случайны — они появляются после новых испытаний и встреч.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жанров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жанрами размыты, но в школе обычно ориентируются на «масштаб»: рассказ легче прочитать быстро, а роман требует больше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повесть занимает устойчивую середину. Это даёт достаточно деталей для понимания героя без перегруженности сюжетом.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характеристика жанров (не точные страницы).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повести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раскрываются через конфликт: что именно сталкивает персонажей, какие испытания ждут героя и чем заканчивается история. Итог помогает увидеть смысл происходящего.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различать «что изображено» и «какой вывод сделан». Наблюдения в тексте ведут к выводу о том, чему учит повесть.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произведение: о дружбе, семье, взрослении, совести, выборе, войне, справедливости или взаимоотношениях людей. Она задаёт круг вопросов.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показывает главную мысль автора о человеке и жизни. Обычно она становится понятной не по одному фразе, а по тому, как меняются события и судьба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художественная деталь в повести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повести передаёт не только место действия, но и настроение эпизода. Описание природы может усиливать тревогу, спокойствие или радость, а также подчёркивать одиночество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— это выразительные, хотя и небольшие подробности: предметы, цвета, звуки, жесты, одежда, следы времени. Они делают текст живым и помогают точнее понять, что чувствует герой.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повесть в литературе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литературе повестью называли повествование о событии, человеке или важном жизненном случае. Главное было в самом рассказе: что произошло и чем это стало для героев.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повесть всё чаще раскрывала внутренний мир героя: его сомнения, переживания и способы думать о жизни. Сюжет оставался ясным, но характер становился глубже.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 повестях нередко изображали детство, школу, войну и нравственный выбор. Авторы показывали, как обычные люди принимают решения и как эти решения отражаются на судьбе.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жанр сохраняет популярность: повести часто пишут для подростков. Они помогают говорить о трудных темах доступным языком и показывают взросление через понятные школьные и семейные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85012"/>
            <a:ext cx="4206300" cy="2319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повести русской литературы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повесть умеет поднимать серьёзные жизненные вопросы через судьбы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повести конфликт связан с моральной оценкой поступков: честь, сочувствие, справедливость. Поэтому жанр удобен для обсуждения и анализа.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литературные курсы и хрестоматийные сведения о произведениях (без привязки к изданиям).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часто изучают в школе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прочитать и обсудить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обычно по объёму подходит для школьного чтения: её чаще всего можно прочитать целиком и разобрать за несколько уроков. Ученик видит целую историю, а не разрозненные эпизоды.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главный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повести оказывается в ситуации, где приходится принимать решения. Через его поступки легче говорить о характере: что человек чувствует, как выбирает и чему учится в конце.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 и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часто есть понятное главное событие и хорошо прослеживаемый конфликт. Он помогает разобраться, почему герой действует так, а не иначе, и чем заканчивается трудность.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анализа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позволяет учиться анализировать композицию, характеры, тему и идею без перегрузки. Школьник постепенно учится задавать вопросы к тексту и подтверждать выводы примерами.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откликаются дружба, семья, честность, страх, смелость и первый серьёзный выбор. Эти темы помогают говорить о чувствах и моральных границах простыми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повестях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темы различаются, почти всегда сюжет приводит к проверке человека на прочность: он сталкивается с выбором и отвечает за последствия своих поступков.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гуманистический характер жанра: повесть держит фокус на внутреннем мире героя и на том, как жизненные обстоятельства раскрывают ценности.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школьного изучения повести в русской литературе (без точной статистики).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повести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разбора: от представления произведения к выводу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детали поведения: интонация, жест, манера говорить. По таким признакам проще различить характеры и то, как персонажи относятся друг к другу.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тем, как построены фразы и разговоры, можно увидеть отношения между героями. Речь персонажей становится подсказкой к конфликту и к тому, кто ведёт себя искренне.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повести обычно сочетаются простота и выразительность. Текст включает диалоги, описания событий и моменты, где читатель узнаёт, о чём думает герой.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делает речь «живой» с помощью эпитетов, сравнений, повторов и точных деталей. Эти средства помогают представить обстановку и понять настроение эпизода.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 дорогу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выходит из дома, чтобы успеть на урок, но внезапно понимает, что всё пошло не так. Он выбирает: скрыть ошибку или честно признаться. Дорога через двор и улицу становится символом пути героя — к ответственности и спокойствию.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 как маленький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 обычный день в классе случается ссора из‑за пустяка, но последствия оказываются серьёзнее ожиданий. Герой старается помирить друзей, однако страх мешает ему говорить прямо. Книга постепенно подсказывает, как справляться с обидой и не отступать от своих ценностей.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близка школьникам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повести по частям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подчёркивает одну главную линию событий: история «раскручивается» через развитие конфликта и заканчивается последствиями поступков.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структура делает чтение понятным: читатель отслеживает, как меняется герой и почему именно финал закрепляет смысл происходящего.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типовой композиции повести в школьном литературоведении (методический подход).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современной литературе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повседневные трудности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повести часто ставят героя в ситуации учебы и школьного общения. Внутренний конфликт возникает из-за оценок, требований и отношений в классе, а нравственный смысл становится заметнее через поступки.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дружба и взаимные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нередко показывает, как трудно договориться близким людям. Герой учится понимать чувства другого, признавать ошибки и выбирать способ общения. Такой сюжет легко сопоставить с опытом подростка.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разговор «на расстоянии»
</a:t>
            </a:r>
            <a:pPr algn="ctr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текстах важной частью конфликта могут стать сообщения, групповые чаты или общение со сверстниками. Это усиливает внутренние переживания героя и помогает обсудить последствия слов и молчания.
</a:t>
            </a:r>
            <a:endParaRPr lang="en-US" sz="1297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выбор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бытовых обстоятельствах герой сталкивается с моральным решением: как поступить правильно. Повесть сохраняет свою задачу — показать, что выбор влияет на судьбу и на то, каким человек становится.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— эпический жанр среднего объёма с одним главным сюжетом, небольшим кругом героев и подробным изображением жизни. Её отличают ясная композиция, жизненные детали, развитие героя и нравственный конфликт.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2026-05-15T04:39:24Z</dcterms:created>
  <dcterms:modified xsi:type="dcterms:W3CDTF">2026-05-15T04:39:24Z</dcterms:modified>
</cp:coreProperties>
</file>