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клетки ядерных организмов устроены сложнее, чем бактерии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строении эукариот и прокариот объясняет их разнообразие и функции.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клеток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описал клетки, открыв мир микроскопии. Антони ван Левенгук наблюдал бактерии, а в XIX веке сформировалась клеточная теория. В XX веке эукариоты и прокариоты получили современное разделение благодаря прогрессу в генетике.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эукариоты и прокариоты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 ядром — 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ядро с мембраной, где хранится ДНК. Клетки содержат множество органелл, выполняющих разные функции, что повышает их сложность и возможность специализации.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Прокариоты: простые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одноклеточные организмы без ядра. Их генетический материал свободно располагается в цитоплазме. Они не содержат мембранных органелл, что отличает их от эукариотов.
</a:t>
            </a:r>
            <a:endParaRPr lang="en-US" sz="13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сходство и различия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окружены мембраной из двойного слоя фосфолипидов, обеспечивая защиту и транспорт веществ.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мембранах эукариотов присутствует холестерин, который делает структуру более прочной и стабильной.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обладают уникальными компонентами, такими как липополисахариды у грамотрицательных, дающими иммунный ответ.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главный признак эукариотов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ядра эукариота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 ядро ограждено двойной мембраной и содержит хромосомы с ДНК, обеспечивая контроль за наследственной информацией и процессами клетки.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 у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бактерий нет ядра; их ДНК располагается в нуклеоиде — открытой области цитоплазмы без оболочки, что упрощает структуру клетки.
</a:t>
            </a:r>
            <a:endParaRPr lang="en-US" sz="13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органеллы эукариот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 через процесс окислительного фосфорилирования.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синтезирует белки и липиды, обеспечивая внутреннюю коммуникацию клетки.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упаковывает и транспортирует молекулы, облегчая обмен веществ.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расщепляют ненужные или поврежденные вещества, поддерживая чистоту клетки.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клеток бактерий и эукариот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в десятки раз больше бактерий, что связано с их сложной организацией и функциями.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Больший размер эукариотов позволяет поддерживать множественные органеллы и сложные процессы, недоступные в бактериях.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Campbell, 2022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материал эукариот и бактерий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эукариот ДНК линейная и сосредоточена в ядре, структурирована в несколько хромосом с защитной оболочкой.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имеют одну кольцевую молекулу ДНК, свободно расположенную в цитоплазме, без ядерной мембраны.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могут содержать дополнительные молекулы ДНК в митохондриях и пластидообразных органеллах.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эукариоты и бактерии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структурные и функциональные отличия клеток эукариот и прокариот.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более сложное устройство, что позволяет разнообразие и специализацию.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Campbell, 2022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клеточной стенки у разных организмов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подавляющего большинства бактерий клеточная стенка состоит из пептидогликана, обеспечивающего защиту и форму клетке. Она уникальна и отличается от стенок эукариот.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растений и грибов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клеточная стенка построена из целлюлозы, а у грибов — из хитина, что придаёт структуру и прочность, поддерживая растение и гриб в окружающей среде.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стенки у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не имеют клеточной стенки, что даёт им гибкость и возможность формировать сложные ткани и органы с разнообразными функциями.
</a:t>
            </a:r>
            <a:endParaRPr lang="en-US" sz="12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уникальные органеллы эукариот, отвечающие за выработку энергии в форме молекул АТФ через процесс клеточного дыхания, обеспечивая жизнедеятельность клетки.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бактериях отсутствуют митохондрии; энергетические процессы проходят на поверхности плазматической мембраны, где расположены ферменты для преобразования энергии.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 в эукариотических митохондриях способствует повышению эффективности энергосинтеза и специализированному контролю метаболических процессов.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станции клетки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клеток: различные пути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способ обновления и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при митозе делятся для роста и замены повреждённых тканей. Этот процесс включает равное распределение ДНК между дочерними клетками и позволяет сохранять генетическую стабильность.
</a:t>
            </a:r>
            <a:endParaRPr lang="en-US" sz="1194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 разнообразие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происходит в половых клетках эукариот, уменьшая набор хромосом вдвое. Это обеспечивает генетическую вариативность при оплодотворении и играет важную роль в эволюции видов.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простым бинарным делением: клетка удваивает ДНК, а затем равномерно делится на две идентичные дочерние клетки, что позволяет быстро увеличивать популяцию.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эукариотической клетки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подготовки и деления клетки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эукариот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царство с многоклеточными организмами, включая человека, характеризующихся сложной организацией тканей и органов.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Фотоавтотрофные организмы, способные к фотосинтезу, с клетками, содержащими пластиды и жёсткую клеточную стенку из целлюлозы.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клетками, имеющими хитиновую клеточную стенку, играющие важную роль в разложении органического вещества.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группа одноклеточных или колониальных эукариот, часто встречающихся в водной среде и почве.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специализированных органелл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белка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белки, необходимые для всех функций клетки. Они могут находиться свободно в цитоплазме или прикрепляться к эндоплазматической сети.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упаковка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органелла модифицирует, сортирует и упаковывает молекулы, такие как белки и липиды, для доставки внутри клетки или вне её.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Пероксисомы: защита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нейтрализуют токсичные вещества, например, перекись водорода, тем самым поддерживая клеточный гомеостаз и предотвращая повреждения.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обеспечивают фотосинтез, запасают питательные вещества и придают окраску клеткам растений, что важно для их жизнедеятельности и адаптации.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движения клеток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реснички эукариот состоят из микротрубочек, которые обеспечивают скоординированные и сложные движения клетки в жидкой среде.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бактерий жгутик представляет собой ротационный аппарат из белка флагеллина, позволяющий клетке быстро перемещаться, вращаясь вокруг своей оси.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механизмов движения отражает усложнённую структуру эукариотических клеток и их приспособленность к разным условиям обитания.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 управлении клеткой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эукариот служит центром контроля, регулируя процессы копирования ДНК и синтеза РНК, что обеспечивает точное наследование и функционирование клетки.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происходит транскрипция — первый этап экспрессии генов, который задаёт направление дальнейших биохимических процессов в клетке.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также координирует клеточное деление, контролируя распределение генетического материала между дочерними клетками.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эукариот, бактерии осуществляют эти процессы прямо в цитоплазме без чёткой организации и разделения функций.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23454"/>
            <a:ext cx="4405200" cy="20859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сравнение: эукариоты vs. бактерии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различия между эукариотическими и бактериальными клетками представлены в таблице для наглядного сравнения.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строение эукариот обеспечивает разнообразие функций и развитие многоклеточных организмов.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Campbell, 2022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эукариот для эволюции и жизни на Земле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с их сложной клеточной структурой стали основой эволюции многоклеточных организмов, позволив сформировать ткани и органы с разнообразными функциями.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появление привело к развитию животных, растений и грибов, значительно изменив биосферу и создав условия для жизни в современных формах.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различий клеток в развитии жизни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структурных особенностей эукариот и бактерий раскрывает пути эволюции жизни, способствует развитию биомедицинских технологий и формирует фундамент для будущих биологических открытий.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2026-05-08T11:37:29Z</dcterms:created>
  <dcterms:modified xsi:type="dcterms:W3CDTF">2026-05-08T11:37:29Z</dcterms:modified>
</cp:coreProperties>
</file>