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и деление натуральных чисел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помогают записать точный результат деления и часть целого.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дроби важны в 5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деление не даёт целого ответа, нужна дробь. Она помогает точно записывать результат, делить предметы на равные части и решать задачи на доли числа.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дробь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Обыкновенная дробь записывается как a/b. Верхнее число показывает, сколько частей взяли, а нижнее — на сколько равных частей разделили целое.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Дробь 1/2 означает одну из двух равных частей, 3/4 — три части из четырёх, а 5/8 — пять частей из восьми. Все части должны быть одинаковыми.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знаменатель, тем мельче одна часть целого. Поэтому дроби удобно использовать, когда нужно точно описать долю, а не целое число.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Дробь удобно показывать с помощью круга, полоски или прямоугольника, разделённых на равные части. Если части разные по размеру, изображение будет неверным.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числовом отрезке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числовом отрезке дроби располагаются между целыми числами. Так, 1/2 находится между 0 и 1, а 3/2 — между 1 и 2, потому что это уже больше единицы.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Дробь на рисунке и на числовом отрезке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деления к дроби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остаток при делении натуральных чисел превращается в дробную часть.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остаток означает, что деление выполнено нацело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вычисления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остаток равен нулю, результат деления — натуральное число, и дробная запись совпадает с ним.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деления без остатка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деление проверяется умножением: если произведение равно делимому, ответ записан верно.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делении нацело дробная запись не меняет значение числа, а только показывает его в другой форме.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вычисления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натуральное число делится не нацело, появляется остаток. Например, 17 : 5 = 3 (ост. 2), потому что 17 = 5·3 + 2.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такого деления можно получить смешанное число: 17/5 = 3 2/5. Целая часть показывает полные группы, а дробная — то, что осталось.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Остаток становится числителем дробной части, а делитель — знаменателем. При этом важно, чтобы остаток был меньше делителя.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с остатком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величина — три записи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величина может быть записана по-разному, поэтому важно уметь переходить между делением, дробью и смешанным числом.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формы описывают одно число, но по-разному удобны для вычислений и записи ответа.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вычисления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7/4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записать как 1 3/4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вычисления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числитель не меньше знаменателя, дробь удобно представить как смешанное число. Это помогает отделить целую часть от дробной.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дроби — это деление числителя и знаменателя на одно и то же натуральное число. При этом получается равная дробь, но её запись становится короче и удобнее.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6/8 = 3/4, потому что оба числа делят на 2. Так же можно преобразовать 10/15 в 2/3 и 12/18 в 2/3, не меняя значения дроби.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дробей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сокращения дроби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при сокращении дроби и проверку равенства полученной записи исходной.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дроби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дроби можно получить не только сокращением, но и умножением числителя и знаменателя на одно и то же число.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пары имеют одинаковое значение, поэтому разные записи обозначают одну и ту же часть целого.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вычисления; без внешних данных.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находить долю числа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знаменатель дроби: он показывает, на сколько равных частей нужно разделить число. Например, чтобы найти 1/4 от 20, число делят на 4.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находят нужное количество таких частей, умножая результат деления на числитель. Так для 3/5 от 25 сначала получают 25 : 5, а потом умножают на 3.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удобен в задачах на часть числа: он помогает не путать порядок действий и сразу записывать ответ в нужной форме.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по дроби найти часть от числа с помощью деления и умножения.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сначала используется деление на знаменатель, а затем, если нужно, умножение на числитель.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вычисления.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нахождения доли числа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дробь читают как два отдельные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видит запись 3/5 от 20 и пытается делить 3 на 5 отдельно. Но здесь дробь означает часть числа, поэтому сначала находят 1/5 от 20, а затем берут три таких части.
</a:t>
            </a:r>
            <a:endParaRPr lang="en-US" sz="919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между числителем и знаменателем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 и знаменатель выполняют разные роли, и их легко перепутать. Если изменить порядок, получится неверная доля, поэтому полезно вслух проговаривать, что делят и сколько частей берут.
</a:t>
            </a:r>
            <a:endParaRPr lang="en-US" sz="919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Забытый остаток в делении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делении с остатком важно не остановиться на частном. Остаток показывает, сколько ещё не хватает до следующего целого, а в дробной записи он становится числителем.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типичные ошибки при работе с дробями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дроби в жизни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особенно полезны там, где нужно точно разделить что-то на части: от порции еды до расстояния на чертеже.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Равномерное распределение показывает, что дроби нужны почти в каждой повседневной ситуации, где важна точность.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примеров; без внешних данных.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решения задач с дробями и делением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типовом алгоритме решения задач на части числа, остаток и запись результата дробью.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2118" y="2057985"/>
            <a:ext cx="381790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687" y="2057985"/>
            <a:ext cx="381790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1944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3448" y="2082714"/>
            <a:ext cx="517045" cy="459595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тема связана с другими разделами математики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Десятичные дроби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работать с обыкновенными дробями подготавливает к записи чисел в десятичном виде. Ребёнок лучше видит связь между частью, делением и более точным числовым результатом.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помогают понимать проценты, потому что процент — это тоже часть целого. После освоения обычных дробей легче сравнивать 25%, 50% и 75% и переводить их в понятные доли.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пропорциях нужно сравнивать отношения величин, а дроби показывают это наглядно. Поэтому навыки сокращения и преобразования дробей становятся основой для решения таких задач.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решении уравнений часто встречаются дробные коэффициенты и деление на число. Понимание дробей помогает не теряться в записи и уверенно выполнять преобразования.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и деление связаны в одной идее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Дробь, деление с остатком, сокращение и смешанные числа описывают одну и ту же связь между целым и его частями. Если понимать её, задачи становятся заметно проще.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2026-05-24T12:53:05Z</dcterms:created>
  <dcterms:modified xsi:type="dcterms:W3CDTF">2026-05-24T12:53:05Z</dcterms:modified>
</cp:coreProperties>
</file>