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6550" y="1572897"/>
            <a:ext cx="4987500" cy="1915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 органов животных: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строение, функции и взаимосвязь органов и систем животных.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489290" y="4478938"/>
            <a:ext cx="218084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организмы животных нуждаются в системах органов?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состоят из множества клеток, объединённых в ткани и органы. Для жизнедеятельности важны системы, которые координируют и поддерживают стабильность внутренней среды, позволяя адаптироваться к изменениям окружающей среды.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орган и какие функции он выполняет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это структура, состоящая из различных тканей, которая выполняет определённую функцию в организме животного, обеспечивая его жизнедеятельность.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сердце прокачивает кровь, легкие обеспечивают газообмен, а желудок отвечает за переваривание пищи и усвоение питательных веществ.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орган специализирован для выполнения своих задач и вместе с другими помогает организму поддерживать гомеостаз и выживать.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— главный двигатель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сердечной мышцы, способной сокращаться и создавать силу, необходимую для прокачки крови по всему телу животного. Эти сокращения называются сердечными толчками.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и нервная ткани в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образует клапаны и защитную оболочку сердца, предотвращая обратный ток крови. Нервные волокна контролируют ритм и координацию сокращений, обеспечивая стабильную работу сердца.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сердца: основные компоненты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органов объединяет несколько органов, которые совместно выполняют важные жизненные функции для организма животного.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 органов и её ключевые примеры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переваривает и усваивает пищу, обеспечивая организм энергией и питательными веществами.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отвечает за обмен газов — кислород поступает в организм, а углекислый газ удаляется.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нервная системы координируют транспорт веществ и передачу сигналов между органами, обеспечивая слаженную работу всего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пищевод — начало переваривания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ротовой полости пища измельчается и смачивается слюной, после чего через пищевод попадает в желудок для дальнейшей обработки.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 кишечник — расщепление и всасывание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выделяет ферменты для разложения пищи. В кишечнике питательные вещества всасываются в кровь, обеспечивая организм энергией и строительными материалами.
</a:t>
            </a:r>
            <a:endParaRPr lang="en-US" sz="92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 поджелудочная железа — вспомогательные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производит желчь, помогающую расщеплять жиры, а поджелудочная железа вырабатывает ферменты и гормоны для регуляции пищеварения.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система: органы и их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 рыб — дыхание под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7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используют жабры, которые фильтруют кислород из воды. Кровь в жабрах насыщается кислородом, обеспечивая организм необходимым газом для жизнедеятельности.
</a:t>
            </a:r>
            <a:endParaRPr lang="en-US" sz="927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Трахеи у насекомых — система воздушных труб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дышат через трахеи — разветвлённые трубочки, доставляющие воздух непосредственно к тканям без участия кровеносной системы.
</a:t>
            </a:r>
            <a:endParaRPr lang="en-US" sz="1043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у млекопитающих и птиц — газообмен с воздухом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обеспечивают обмен кислорода и углекислого газа с атмосферным воздухом. У птиц легкие особенно эффективны, что помогает им поддерживать высокий уровень метаболизма.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разных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кровеносной системы у разных животных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кровеносная система замкнутая: кровь движется по сосудам (артериям, венам, капиллярам), обеспечивая эффективную транспортировку веществ.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выполняет функцию насоса, создавая давление для циркуляции крови по всему организму и поддержания обменных процессов.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беспозвоночных, например, у насекомых, система незамкнутая: кровь свободно омывает органы в полости тела, что менее эффективно, но достаточно для их потребностей.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62848"/>
            <a:ext cx="6060571" cy="22264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кровеносных систем у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различные типы кровеносных систем в зависимости от группы животных и строения их сердец.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кровеносной системы и строение сердца соответствуют уровню организации и потребностям животного.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и периферический мозг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головной и спинной мозг, которые принимают и обрабатывают информацию, а также нервные волокна, посылающие сигналы к органам и мышцам.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движений и функций внутренних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координирует движения тела и контролирует работу внутренних систем, обеспечивая быстрые реакции на внешние и внутренние стимулы.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информации и 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нервной системы животные воспринимают окружающий мир, запоминают информацию и адаптируют поведение для выживания и размножения.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организме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– основа формы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животных скелет состоит из костей, формирующих каркас, который поддерживает тело и защищает внутренние органы. Без такого каркаса животное не смогло бы сохранять свою форму и выполнять движения.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как двигатели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прикрепляется к костям и сокращается, благодаря чему животное может двигаться. Мышцы работают слаженно, обеспечивая ходьбу, бег и другие формы движения.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у членистоногих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и ракообразных опорно-двигательную функцию выполняет твердый наружный скелет — экзоскелет. Он защищает тело и служит опорой для мышц, как, например, панцирь у рака.
</a:t>
            </a:r>
            <a:endParaRPr lang="en-US" sz="1020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опорно-двигательной системы в животном мире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систем органов в массе тела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требуют больше энергии и пространства, что отражается в их значительном весе относительно других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доминирует по массе из-за своей роли в движении и активности большинства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Покровная система: функции и примеры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её производные защищают организм от вредных внешних воздействий, предотвращают потерю влаги и регулируют температуру тела, создавая оптимальные условия для жизнедеятельности.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животных покровная система разнообразна: у млекопитающих — шерсть, у птиц — перья, у рыб — чешуя, что отражает адаптацию к среде обитания.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покровов, система включает специальные структуры — ногти, рога, копыта, которые обеспечивают защиту и помогают в передвижении и добыче пищи.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у 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 неё токсичные вещества и излишки воды, поддерживая внутренний баланс жидкости и солей. Это жизненно важно для сохранения здоровья и стабильности организма.
</a:t>
            </a:r>
            <a:endParaRPr lang="en-US" sz="1106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Мальпигиевы сосуды у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насекомых выделительные функции выполняют мальпигиевы сосуды, которые собирают отходы обмена веществ и выводят их из тела, обеспечивая поддержание оптимального химического состава внутренней среды.
</a:t>
            </a:r>
            <a:endParaRPr lang="en-US" sz="997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выделительной системы в животном организме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встречаемости систем органов у разных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встречаются как у позвоночных, так и у многих беспозвоночных, что говорит о их важности для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покровная системы являются универсальными, а наличие других систем зависит от уровня организации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Систематический обзор биологических видов, 2023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у 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являются основным органом зрения, сильно варьируются у животных. У сов глаза адаптированы к ночному зрению, тогда как у рыб визуальная система включает боковую линию для восприятия колебаний воды.
</a:t>
            </a:r>
            <a:endParaRPr lang="en-US" sz="964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слух в животном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отлично развито обоняние, что помогает им находить пищу и ориентироваться. Уши служат органами слуха, улавливая звуковые волны и обеспечивая быструю реакцию на окружающие раздражители.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Вкусовые рецепторы и другие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вкуса помогают животным выбирать подходящую пищу, различая полезные и вредные вещества. Особые системы обеспечивают чувствительность к прикосновениям, температуре и боли, улучшая адаптацию.
</a:t>
            </a:r>
            <a:endParaRPr lang="en-US" sz="867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их особенности у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система: особенности и роль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система обеспечивает формирование гамет — яйцеклеток и сперматозоидов — и процесс оплодотворения, что необходимо для размножения вида.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способах размножения: птицы и рептилии откладывают яйца, тогда как большинство млекопитающих рождают живых детёнышей, что влияет на развитие потомства.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внутренних функций, у животных существуют половые различия во внешнем облике и поведении, которые играют важную роль в привлечении партнёров и успешном размножении.
</a:t>
            </a:r>
            <a:endParaRPr lang="en-US" sz="96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систем органов в организме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ключевых процессов обмена веществ и регуляции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дождевых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дышат через кожу, поскольку у них отсутствуют лёгкие. Их кожа должна оставаться влажной, чтобы обеспечивать газообмен, что влияет на выбор места обитания и образ жизни.
</a:t>
            </a:r>
            <a:endParaRPr lang="en-US" sz="106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у пауков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осуществляют частично внешнее пищеварение: выделяют пищеварительные ферменты на добычу, а затем всасывают уже расщепленную пищу внутрь тела.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сердце состоит из двух камер, что соответствует их уровню метаболизма. У птиц и млекопитающих сердце четырёхкамерное, позволяя эффективно разделять кислородную и венозную кровь.
</a:t>
            </a:r>
            <a:endParaRPr lang="en-US" sz="101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органов и систем у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 — основа жизни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 органов и систем обеспечивает развитие, адаптацию и выживание животных в разнообразных условиях, выполняя все необходимые процессы для поддержания жизни.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2026-05-08T14:40:59Z</dcterms:created>
  <dcterms:modified xsi:type="dcterms:W3CDTF">2026-05-08T14:40:59Z</dcterms:modified>
</cp:coreProperties>
</file>