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реалистическая проза первой половины XX века: главные темы и исторический масштаб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истории: реализм эпохи потрясений.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проза первой половины XX века рождалась на фоне революций, войн и социальных сдвигов. Она сохранила связь с классической традицией, но стала острее, документальнее и внимательнее к внутренней жизни человека.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переломе эпох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44" y="1466362"/>
            <a:ext cx="153563" cy="17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81" y="2378058"/>
            <a:ext cx="152888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классический реализм изменился в новой эпохе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Типический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по-прежнему создают узнаваемые характеры, но теперь герой чаще показан на границе старого и нового мира, где привычные нормы уже не работают.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Жизненное пространство остается важным, однако оно становится не просто фоном, а силой, формирующей поведение, речь и судьбу персонажа.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усиливаются лирическая интонация и внутренняя речь, благодаря которым читатель видит не только поступок, но и скрытое движение мысли и чувства.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трещина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все чаще воспринимаются как свидетельство крушения прежних ценностей и утраты устойчивого порядка, а не только как изображение повседневности.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историческая ломка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внутренний разлад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прозы начала века часто оказываются один на один с переменами, которые невозможно остановить. Их переживания становятся не менее значимыми, чем внешний сюжет, потому что именно в них проявляется масштаб эпохи.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ответственность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Бунин, Куприн, Горький и Андреев показывают человека, которому приходится отвечать на вызов времени. В их произведениях нравственный выбор важнее случайного события и раскрывает подлинную цену личности.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русской реалистической прозы первой половины XX 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в одном тексте часто соединяются исторический перелом, личная драма и социальный конфликт.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история и война, но их смысл раскрывается через судьбу отдельного человека.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реалистической прозе 1900–1950-х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строит прозу на точном наблюдении: вещь, жест и пейзаж у него всегда несут смысл и помогают почувствовать хрупкость уходящего мира.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бунинских текстов — память, любовь, смерть и необратимость потерь. Личная история у него почти всегда окрашена ощущением прощания.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реализм отличается строгой композицией и психологической сдержанностью. Именно поэтому трагедия утраты звучит у Бунина особенно ясно и глубоко.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Бунин: точность детали и трагизм утраты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Куприн: люди труда и профессиональная среда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без парадного блеска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 военную среду не как торжественную декорацию, а как пространство, где особенно заметны характер, дисциплина и человеческое достоинство. Его герои живут в напряжении между долгом и личным чувством, поэтому служба становится испытанием нравственной силы.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как мерило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Куприна важны цирк, шахта, врачебная практика, сцена и городская повседневность. Писатель внимательно воссоздает трудовую атмосферу и показывает, как профессиональный опыт раскрывает характер человека точнее, чем его положение в обществе.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«маленькому человеку»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особенно убедителен там, где изображает унижение, бедность и зависимость. Однако его взгляд не лишает героя ценности: достоинство у Куприна определяется не успехом, а способностью оставаться человеком в трудных обстоятельствах.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217707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писатели и их проблематика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раскрывали человека в историческом времени.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разных художественных манерах все авторы сохраняют главный интерес: как историческая эпоха меняет человека и проверяет его нравственно.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реалистическая проза первой половины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Горький: социальная перспектива реализма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внимательно показывает людей «на дне» общества и не скрывает жестокость среды. Его проза заставляет увидеть, как бедность, зависимость и страх влияют на выбор человека.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Горького важны бунт и сопротивление. Даже в самых тяжелых обстоятельствах он ищет в герое возможность не подчиниться унижению и сохранить внутреннюю свободу.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рассматривает социальный конфликт как общенациональную проблему. Поэтому частная судьба в его произведениях почти всегда связана с широким историческим движением.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реалистическое наблюдение сочетается с философским вопросом: может ли человек подняться над средой и изменить собственную жизнь, не потеряв нравственного ядра?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реализм в первой половине XX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историко-литературных этапов и смена художественного фокуса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 как испытание человека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 в прозе 1920-х годов показаны как момент, когда привычные нормы разрушаются, а человек оказывается перед жестким выбором между страхом, долгом и выживанием.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Булгакова, Пильняка, Серафимовича и Весёлого исторический хаос вторгается в частную жизнь: исчезает устойчивый быт, обостряются насилие, недоверие и чувство утраты прежних ориентиров.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история действует не как фон, а как сила, меняющая речь, поведение и отношения между людьми, поэтому нравственная позиция героя становится главным предметом изображения.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Шолохов: народная история и эпическая широта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«Поднятой целине» писатель обращается к деревне, переживающей коллективизацию, и соединяет бытовую точность с широким эпическим взглядом, где судьба героя неотделима от судьбы народа.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«Тихом Доне» Шолохов показывает казачий мир в момент распада: семейные связи, уклад и традиции сталкиваются с революцией, братоубийством и необратимой исторической ломкой.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героя в прозе первой половины XX 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постепенно расширяет масштаб изображения: от частной драмы и социальной уязвимости к коллективному опыту страны, пережившей революции, войну и послевоенное осмысление.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исторический кризис, тем заметнее смещение героя от индивидуальной судьбы к общенациональному переживанию и памяти.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реалистической прозы первой половины XX века; хронологическая шкала носит аналитический характер.
</a:t>
            </a:r>
            <a:endParaRPr lang="en-US" sz="6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Платонов: реализм предельной исторической боли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изображает человека в мире, где труд, надежда и речь постоянно сталкиваются с бедностью, разрывом связей и ощущением незавершённости человеческой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«Чевенгуре» и «Котловане» утопические идеи проверяются реальностью, и за абстрактным будущим проступают одиночество, усталость и моральная цена исторических экспериментов.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намеренно необычен: сухая интонация, смещённый синтаксис и точные бытовые детали делают страдание не риторическим, а почти физически ощутимым.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самых мрачных текстах Платонов сохраняет веру в человеческое сочувствие, поэтому его проза звучит как попытка удержать достоинство там, где история его разрушает.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признаки реалистической прозы эпохи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приёмы помогали писателям передавать историческую правду и внутренний мир героя.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этой эпохи строится не на одном приёме, а на их сочетании: именно так личная история становится частью большого исторического процесса.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реалистической прозе первой половины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проза: три взгляда на фронтовую правду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перед атакой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землянке пахнет сырой землёй, дымом и мокрой шинелью; бойцы молча проверяют оружие и слушают редкие разрывы. В этой тишине особенно ясно слышны страх, дружба и ответственность за тех, кто рядом.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из тыла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треугольник приходит в дом позже, чем ожидали, и несколько строк меняют всё: в них и утрата, и сила, и попытка удержать нормальную жизнь. Через такие письма проза показывает, как война входит в каждую семью.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после боя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разбитой дороге идут усталые люди, рядом с ними — следы техники, копоть и остатки недавнего боя. Но среди разрушения сохраняются взаимная помощь, краткие слова поддержки и чувство, что человеческое достоинство не уничтожено.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реалистической прозе эпохи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ход событий и нравственных решений в прозе первой половины XX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3049"/>
            <a:ext cx="153900" cy="15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624" y="1861599"/>
            <a:ext cx="153900" cy="13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8534" y="1835949"/>
            <a:ext cx="141075" cy="18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616" y="1853049"/>
            <a:ext cx="153900" cy="153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125" y="1853049"/>
            <a:ext cx="153900" cy="153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зеркало эпохи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13125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 помогает передать социальную среду персонажа и делает изображённый мир узнаваемым, близким к повседневному опыту читателя.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1576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Диалектизмы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слова и формы подчёркивают связь героя с конкретной территорией, укладом и народной традицией, особенно в деревенской и военной прозе.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21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Канцеляризмы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обороты показывают давление власти, бюрократии и нового порядка, а также создают ощущение холодной, обезличенной исторической среды.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646622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слова и точные названия предметов усиливают документальность, создают ощущение реального боя и передают опыт человека на пределе сил.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91134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речь героя раскрывает сомнения, память и скрытый конфликт, благодаря чему историческое событие переживается не только внешне, но и психологически.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произведения и исторические пласты эпохи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реализм соединяет личную драму, народную эпопею, сатиру на исторические иллюзии и свидетельство о войне.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жанров и тем подтверждает, что реалистическая проза первой половины XX века охватывает почти весь исторический опыт эпохи.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произведениям русской литературы первой половины XX века; оценочная шкала условная.
</a:t>
            </a:r>
            <a:endParaRPr lang="en-US" sz="6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проза остаётся важной сегодня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реалистическая проза первой половины XX века учит видеть в истории не абстрактные даты, а судьбы людей. Она сохраняет память о времени испытаний и помогает говорить о достоинстве, ответственности и внутренней свободе.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2026-05-23T16:37:38Z</dcterms:created>
  <dcterms:modified xsi:type="dcterms:W3CDTF">2026-05-23T16:37:38Z</dcterms:modified>
</cp:coreProperties>
</file>