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античной Греции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Полисы, споры и идеи создали цивилизацию, которая изменила мир.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Греция стала уникальной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Греция — это мир независимых полисов, связанных языком, мифами и соперничеством. Свобода городов, морские контакты и привычка к спору сделали греческий опыт особенно влиятельным.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создала полисы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дробили пространство на отдельные общины, поэтому крупное централизованное государство здесь почти не сложилось. Полис становился естественной формой жизни, где власть, защита и память были локальными.
</a:t>
            </a:r>
            <a:endParaRPr lang="en-US" sz="1190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побережья, острова и удобные бухты, наоборот, облегчали связь между городами и дальние плавания. Через море греки рано включились в обмен с Востоком и Средиземноморьем.
</a:t>
            </a:r>
            <a:endParaRPr lang="en-US" sz="1297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замкнутости и открытости
</a:t>
            </a:r>
            <a:pPr algn="l" indent="0" marL="0">
              <a:lnSpc>
                <a:spcPct val="115000"/>
              </a:lnSpc>
              <a:buNone/>
            </a:pPr>
            <a:r>
              <a:rPr lang="en-US" sz="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суши и моря создало редкий баланс: замкнутые политические общины и открытость внешнему миру. Именно он породил конкуренцию, колонизацию и быстрое распространение идей.
</a:t>
            </a:r>
            <a:endParaRPr lang="en-US" sz="12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истории Греции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различались не только датами, но и масштабом греческого мира: от становления полисов до культурного объединения огромных территорий.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период был короче, но именно он дал Греции наибольшую концентрацию политических и культурных достижений.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периодизация истории Древней Греции.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как основная ячейка общества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Община 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был не просто поселением, а сообществом граждан, объединённых общими законами, культами и представлением о совместной судьбе. Здесь человек определял себя через участие в жизни общины.
</a:t>
            </a:r>
            <a:endParaRPr lang="en-US" sz="1183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Афинский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модель опиралась на обсуждение, голосование и публичную ответственность. Она поощряла активность граждан и делала политическое участие важной частью повседневной жизни свободного мужчины.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Спартанский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Спарта, напротив, строила порядок на дисциплине, подчинении и военной подготовке. Этот путь создавал устойчивость и силу, но ограничивал индивидуальную свободу и открытый спор.
</a:t>
            </a:r>
            <a:endParaRPr lang="en-US" sz="1272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Разные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этих моделей показывает, что полис был не единым шаблоном, а полем экспериментов. Разные города по-разному отвечали на вопрос, как устроить общественный порядок.
</a:t>
            </a:r>
            <a:endParaRPr lang="en-US" sz="12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греческая политика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Афинская политическая система соединяла народное участие, отбор представителей и суд присяжных. Реформы постепенно ограничили власть знати и усилили роль граждан.
</a:t>
            </a:r>
            <a:endParaRPr lang="en-US" sz="1191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строилась на распределении функций: собрание решало, совет готовил, суды контролировали законность. Это снижало монополию аристократии.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Афинское государственное устройство; реформы Солона и Клисфена.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гражданства к общественной норме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правами, воспитанием и социальной ответственностью в полисе.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греческом мире миф не был сказкой для детей: он объяснял происхождение богов, людей и городов. Через него полис связывал свою историю с божественным порядком и ощущал себя частью более широкого космоса.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как объяснение мира
</a:t>
            </a:r>
            <a:endParaRPr lang="en-US" sz="1347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и святилище были не только местом поклонения, но и знаком городской идентичности. Покровительство конкретного божества помогало полису мыслить себя как особую общину со своей судьбой и обязанностями.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Боги-покровители полиса
</a:t>
            </a:r>
            <a:endParaRPr lang="en-US" sz="1347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святыни, оракулы и праздники создавали пространство, где разные города чувствовали принадлежность к одному культурному миру. Даже соперничая, греки узнавали друг друга по одним и тем же символам и ритуалам.
</a:t>
            </a:r>
            <a:endParaRPr lang="en-US" sz="875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культурный код
</a:t>
            </a:r>
            <a:endParaRPr lang="en-US" sz="1386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Мифология и религия как общий язык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Ордер и пропорция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храм строился как система пропорций, где каждая деталь подчинялась целому. Дорический, ионический и коринфский ордера различались по строгости и декоративности, но выражали одну идею меры.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образ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стремилась показать не случайную внешность, а идеализированное человеческое тело. Художников интересовали движение, равновесие и внутренняя собранность, поэтому форма становилась носителем смысла.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как гармония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пластика вместе учили видеть красоту как порядок, а не как роскошь. Для греков эстетика была связана с гармонией разума, тела и пространства.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идеал формы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трагика стали каноном греческой сцены.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трагедия: Эсхил, Софокл, Еврипид.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три великих трагика создали основу классического греческого театра и его общественной роли.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задали основные направления европейской философии.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античной философии: Сократ, Платон, Аристотель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фигуры — Сократ, Платон и Аристотель — задали основные направления европейской философии и превратили размышление в метод поиска истины.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техника: от идеи к доказательству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мысль греков складывалась не в одной области: математика, география и медицина развивались одновременно и взаимно поддерживали друг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ключевые достижения охватывали несколько веков и разные дисциплины, формируя устойчивую традицию рационального исследования.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Общепринятые исторические датировки деятельности Евклида, Архимеда, Эратосфена и Гиппократа
</a:t>
            </a:r>
            <a:endParaRPr lang="en-US" sz="66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Олимпийские игры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Священное перемирие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состязания проходили как религиозный и политический ритуал одновременно. Перемирие вокруг игр подчёркивало общегреческое значение соревнования и делало победу делом чести не только атлета, но и его полиса.
</a:t>
            </a:r>
            <a:endParaRPr lang="en-US" sz="1190" dirty="0"/>
          </a:p>
        </p:txBody>
      </p:sp>
      <p:sp>
        <p:nvSpPr>
          <p:cNvPr id="11" name="Text 3"/>
          <p:cNvSpPr txBox="1"/>
          <p:nvPr/>
        </p:nvSpPr>
        <p:spPr>
          <a:xfrm>
            <a:off x="26736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гражданина
</a:t>
            </a:r>
            <a:pPr algn="l" indent="0" marL="0">
              <a:lnSpc>
                <a:spcPct val="115000"/>
              </a:lnSpc>
              <a:buNone/>
            </a:pPr>
            <a:r>
              <a:rPr lang="en-US" sz="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тела была частью воспитания свободного гражданина. Бег, борьба и метание развивали выносливость, самоконтроль и готовность действовать в строю, а не просто демонстрировать физическую силу.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4882725" y="1472950"/>
            <a:ext cx="1800300" cy="17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 престиж
</a:t>
            </a:r>
            <a:pPr algn="l" indent="0" marL="0">
              <a:lnSpc>
                <a:spcPct val="115000"/>
              </a:lnSpc>
              <a:buNone/>
            </a:pPr>
            <a:r>
              <a:rPr lang="en-US" sz="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Победитель приносил городу славу, а его имя сохранялось в памяти через песни, статуи и публичные чествования. Спортивный успех становился важным символом престижа полиса.
</a:t>
            </a:r>
            <a:endParaRPr lang="en-US" sz="129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сила слова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994800" y="20809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и герой
</a:t>
            </a:r>
            <a:pPr algn="l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Гомера создал общий культурный горизонт греков: в «Илиаде» и «Одиссее» герой определяется честью, выбором и ответственностью перед богами, товарищами и родом.
</a:t>
            </a:r>
            <a:endParaRPr lang="en-US" sz="983" dirty="0"/>
          </a:p>
        </p:txBody>
      </p:sp>
      <p:sp>
        <p:nvSpPr>
          <p:cNvPr id="10" name="Text 2"/>
          <p:cNvSpPr txBox="1"/>
          <p:nvPr/>
        </p:nvSpPr>
        <p:spPr>
          <a:xfrm>
            <a:off x="99480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Сапфо и Алкея сделала литературу более личной и эмоциональной. Через короткую форму поэты говорили о любви, дружбе, изгнании, гражданских конфликтах и внутреннем опыте человека.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убеждения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Риторика превратила слово в общественную силу. В суде, народном собрании и политическом споре убеждение зависело от логики, ясности и умения говорить перед людьми.
</a:t>
            </a:r>
            <a:endParaRPr lang="en-US" sz="1004" dirty="0"/>
          </a:p>
        </p:txBody>
      </p:sp>
      <p:sp>
        <p:nvSpPr>
          <p:cNvPr id="12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полис создавал воина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полисного воспитания к коллективному строю тяжеловооружённых воинов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с амфорами, маслом и вином связывал греческий порт с десятками других берегов. Морская торговля приносила прибыль, но не менее важно — привычку жить в сети контактов, а не в изоляции.
</a:t>
            </a:r>
            <a:endParaRPr lang="en-US" sz="741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поселения в Южной Италии и Причерноморье переносили греческий язык, обычаи и формы власти далеко от Эгейского моря. Колонии становились опорными точками обмена и знаком знакомства с местными народами.
</a:t>
            </a:r>
            <a:endParaRPr lang="en-US" sz="658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на окраинах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 Египтом, Финикией и Персией приносили не только товары, но и знания: способы письма, художественные мотивы, приёмы счёта и представления о власти, которые греки переосмысливали по-своему.
</a:t>
            </a:r>
            <a:endParaRPr lang="en-US" sz="688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и заимствования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культурные связи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 цена междоусобиц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шла не только на суше и на море: она истощала казну, разрушала доверие между союзниками и усиливала внутренние конфликты в самих городах.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затяжной кризис: после нескольких переломов Афины потеряли инициативу, а вся полисная система стала заметно нестабильнее.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Пелопоннесской войны, общепринятая в античной историографии
</a:t>
            </a:r>
            <a:endParaRPr lang="en-US" sz="667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походов Александра греческий язык стал удобным средством общения для чиновников, учёных и купцов на огромной территории. Он превратился в язык культуры, понятный от Египта до Средней Азии.
</a:t>
            </a:r>
            <a:endParaRPr lang="en-US" sz="1031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Александрия, Пергам и другие центры эллинизма собирали книги, учёных и мастеров. В этих городах знания не просто хранились — они сравнивались, уточнялись и передавались дальше.
</a:t>
            </a:r>
            <a:endParaRPr lang="en-US" sz="1082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Эллинистическое искусство соединило греческие формы с местными традициями. В результате возникла более широкая и разнообразная культурная среда, где греческое наследие перестало быть только делом одного региона.
</a:t>
            </a:r>
            <a:endParaRPr lang="en-US" sz="1031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Эллинистическое распространение греческой культуры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феномена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причин показывает, какие механизмы сделали греческий опыт особенно влиятельным и почему он дал долговременный культурный эффект.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возник из сочетания внутренней свободы и внешней открытости: конкуренция, участие и контакты усиливали друг друга, а не работали по отдельности.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характеристик античной Греции по курсу истории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Наследие, которое продолжает работать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Греция стала основой европейской культуры, потому что научила мыслить через спор, меру и аргумент. Её наследие живёт там, где ценят свободу, разум, красоту и ответственность гражданина.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2026-07-26T11:49:47Z</dcterms:created>
  <dcterms:modified xsi:type="dcterms:W3CDTF">2026-07-26T11:49:47Z</dcterms:modified>
</cp:coreProperties>
</file>