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image" Target="../media/image-8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и функции белков: комплексный вводный обзор и ключевые темы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фундаментальные аспекты белков и их значение в биологии.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белков в живых организмах: исторический и современный взгляд
</a:t>
            </a:r>
            <a:endParaRPr lang="en-US" sz="2337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органические полимеры из α-аминокислот, составляющие до 50% массы клетки. Их изучение прошло этапы от открытия ферментов в XIX веке до расшифровки структуры инсулина и развития генетики белкового синтеза. Они незаменимы для роста и функционирования всех живых организмов.
</a:t>
            </a:r>
            <a:endParaRPr lang="en-US" sz="1052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Химическое строение белков: аминокислоты и пептидные связи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белковой структуры — аминокислоты
</a:t>
            </a:r>
            <a:pPr algn="l" indent="0" marL="0">
              <a:lnSpc>
                <a:spcPct val="115000"/>
              </a:lnSpc>
              <a:buNone/>
            </a:pPr>
            <a:r>
              <a:rPr lang="en-US" sz="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построены из 20 аминокислот, каждая из которых имеет аминогруппу, карбоксильную группу, водород и уникальный радикал. Эти радикалы определяют химические свойства и взаимодействия аминокислот.
</a:t>
            </a:r>
            <a:endParaRPr lang="en-US" sz="882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пептидных связей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белка обеспечивают пептидные связи между аминокислотами при отщеплении воды. Эти связи формируют длинные полипептидные цепи — основу белков.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определяет функцию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структура белка — уникальная последовательность аминокислот, которая задает складывание и функциональные свойства молекулы.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уровни белков: от цепочки к функциональному комплексу
</a:t>
            </a:r>
            <a:endParaRPr lang="en-US" sz="2175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три уровня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структура — линейная цепь аминокислот, вторичная — формирование α-спиралей и β-слоёв при помощи водородных связей. Третичная структура — трёхмерное сворачивание полипептидной цепи, формирующее активные центры.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уровень и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Четвёртичная структура возникает при объединении нескольких полипептидных цепей в комплекс, например, гемоглобин — тетрамер, что позволяет белку эффективно выполнять функции переноса кислорода.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свойства белков: ключевые показатели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Вязкость многих белковых растворов объясняется их способностью образовывать сетчатые структуры, как в случае с плазменным альбумином.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белков бывает специфической: обычно бесцветны, но гемоглобин придаёт тканям красноватый оттенок, а меланин — тёмный цвет.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Растворимость белков в воде варьируется в зависимости от структуры и кислотности среды, что влияет на их биологическую активность и форму.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Денатурация, вызванная воздействием высокой температуры, экстремальных pH или тяжелых металлов, приводит к необратимой потере структуры и функций белка.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свойства белков: специализированные реакции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Биуретовая реакция выявляет пептидные связи, окрашивая раствор в фиолетовый цвет и служит для качественного анализа белков.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Ксантопротеиновая реакция, характерная для ароматических аминокислот, даёт жёлтый окрас, позволяя определить присутствие таких остатков в белке.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Гидролиз белков приводит к распаду на аминокислоты под действием кислот или специфических ферментов, что важно для усвоения пищи.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4020" y="1162275"/>
            <a:ext cx="429596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13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источников белка в пище и их биологическая ценность
</a:t>
            </a:r>
            <a:endParaRPr lang="en-US" sz="2213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содержание белка в популярных продуктах и различия в аминокислотном составе, важных для полноценного питания.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белки содержат полный набор аминокислот, растительные — полезны, но требуют комбинирования для полноты питания.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Минздрава РФ, 2023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8166" y="1536224"/>
            <a:ext cx="334425" cy="38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14515"/>
            <a:ext cx="357600" cy="357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916267"/>
            <a:ext cx="357600" cy="2860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82242"/>
            <a:ext cx="357600" cy="28608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12460"/>
            <a:ext cx="357600" cy="3576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биологические функции белков и иллюстрации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Каталитическая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химические реакции без изменения собственного состава, обеспечивая обмен веществ в клетках.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формируют каркас клеток и тканей, придавая прочность и форму, например, коллаген и кератин.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Транспортируют молекулы, как гемоглобин — кислород, или альбумин — различные вещества в крови.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белки контролируют процессы роста, метаболизма и гомеостаза в организме.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функция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Иммунные белки — антитела и факторы свертывания, защищают организм от инфекций и кровопотерь.
</a:t>
            </a:r>
            <a:endParaRPr lang="en-US" sz="73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биологических функций белков в клетке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данные отражают основу протеомного анализа, демонстрируя коллективное действие белков.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ферментов и структурных компонентов преобладает, что обусловлено их ролью в поддержке жизнедеятельности клеток.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Протеомные исследования, 2022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Глобулярные белки: структура и роль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Глобулярные белки имеют компактную сферическую форму, обеспечивающую высокую растворимость и функциональную мобильность в клетках.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относятся ферменты, регулирующие биохимические реакции, и транспортные белки, такие как гемоглобин и миоглобин.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Глобулярные белки способны к смене конформации, что важно для их активности и взаимодействия с другими молекулами.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частности, гемоглобин демонстрирует кооперативное связывание с кислородом, повышая эффективность переноса газов.
</a:t>
            </a:r>
            <a:endParaRPr lang="en-US" sz="10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Фибриллярные белки: строение, опорная функция, роль в организме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Фибриллярные белки обладают линейной вытянутой структурой, образуя прочные волокна, нерастворимые в воде, что обеспечивает стабильность и долговечность их функций в организме.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включают коллаген — обеспечивающий прочность кожи и костей, эластин — дающий эластичность связкам, и кератин, ответственный за защиту волос и ногтей.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структурная стабильность и минимальная способность к конформационным изменениям делают фибриллярные белки ключевыми элементами поддержания механической стабильности тканей.
</a:t>
            </a:r>
            <a:endParaRPr lang="en-US" sz="11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Белки-ферменты: биологические катализаторы и примеры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катализирует расщепление крахмала на простые сахара, способствуя усвоению углеводов в пищеварении.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Каталаза эффективно разрушает токсичную перекись водорода, защищая клетки от окислительного повреждения.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— это белки, ускоряющие химические реакции в клетках до миллионов раз за счёт строго специфичного активного центра, обеспечивающего высокую селективность.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ДНК-полимераза играет критическую роль в репликации генетического материала, обеспечивая точное копирование ДНК при делении клеток.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белки: формирование и поддержка тканей организма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Коллаген — основной компонент соединительной ткани, формирующий прочные волокна, которые обеспечивают упругость и механическую поддержку кожи и внутренних органов.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Кератин образует жёсткие и устойчивые структуры эпидермиса, волос и ногтей, защищая организм от внешних воздействий и повреждений.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 и миозин — ключевые белки мышц, участвующие в сокращении, что обеспечивает движение тела и поддержание тонуса мышечной ткани.
</a:t>
            </a:r>
            <a:endParaRPr lang="en-US" sz="12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белки: механизмы переноса веществ в организме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переносит кислород от лёгких к тканям, обеспечивая клеткам необходимый для дыхания газ.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Миоглобин накапливает и депонирует кислород в мышечных клетках, поддерживая их энергетический обмен при физической нагрузке.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Трансферрин транспортирует железо в крови, обеспечивая доставку важного микроэлемента для синтеза гемоглобина и ферментов.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Альбумин переносит в плазме жирные кислоты и гормоны, играя важную роль в поддержании обмена веществ и транспорта биологически активных веществ.
</a:t>
            </a:r>
            <a:endParaRPr lang="en-US" sz="10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Регуляторные и рецепторные белки: управление клеточными процессами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гипофиза регулируют процессы полового созревания и водно-солевой баланс, влияя на жизненно важные функции организма.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Рецепторные белки, встроенные в клеточные мембраны, воспринимают внешние сигналы и трансформируют их в клеточные ответы, например, инсулиновый рецептор контролирует поглощение глюкозы.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Регуляторные белки-гормоны, такие как инсулин и глюкагон, координируют метаболизм, гомеостаз и рост, обеспечивая адаптацию организма к изменениям среды.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защитного действия: иммунный ответ и регенерация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Фибриноген участвует в процессе свертывания крови, формируя тромбы и предотвращая кровопотери при повреждениях тканей.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Лизоцим обладает антибактериальными свойствами, разрушая клеточные стенки бактерий, что способствует первичной защите слизистых оболочек.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Иммуноглобулины (антитела) распознают и нейтрализуют чужеродные агенты, обеспечивая специфическую защиту организма от инфекций.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белки поддерживают гомеостаз организма, обеспечивая координацию между иммунной системой и восстановительными процессами.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белков в метаболизме: катализ и регуляция обмена веществ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Ферментативные белки катализируют ключевые реакции гликолиза и цикла Кребса, поддерживая постоянный поток энергии в клетках.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белки регулируют энергетический баланс, адаптируя метаболизм к изменяющимся условиям и потребностям организма.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белки обеспечивают транспорт и синтез молекул, необходимых для поддержания жизнедеятельности и восстановления клеток.
</a:t>
            </a:r>
            <a:endParaRPr lang="en-US" sz="118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 структурные нарушения белков: заболевания человека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Серповидноклеточная анемия вызвана заменой аминокислоты в гемоглобине, что изменяет его форму и функцию, приводя к нарушению кислородного обмена.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обусловлен мутацией в гене, кодирующем белок CFTR, что нарушает транспорт ионов и вызывает серьёзные поражения лёгких и поджелудочной железы.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Прионные болезни связаны с изменением конформации прионного белка, вызывая губительные нейродегенеративные процессы в организме.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структуры белков ведут к дисфункции органов, метаболическим сбоям и могут приводить к летальному исходу при тяжёлых формах заболеваний.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белков и биотехнологические применения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инженерия позволяет получать терапевтические белки, например, рекомбинантный инсулин для лечения диабета.
</a:t>
            </a:r>
            <a:endParaRPr lang="en-US" sz="12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203" y="1810175"/>
            <a:ext cx="2577600" cy="158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Моноклональные антитела применяются в медицине для избирательного воздействия на патологические клетки и диагностики заболеваний.
</a:t>
            </a:r>
            <a:endParaRPr lang="en-US" sz="12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680468"/>
            <a:ext cx="5410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Прорывы в протеомике и структурной биологии, включая методы компьютерного моделирования, способствуют разработке новых лекарств и биотехнологий.
</a:t>
            </a:r>
            <a:endParaRPr lang="en-US" sz="12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7000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белки — фундамент биологии, медицины и будущих технологий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07950"/>
            <a:ext cx="34818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— ключевые молекулы жизни, обеспечивающие разнообразные биологические функции и поддерживающие здоровье. Их изучение и применение открывают перспективы для науки и медицины будущего.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2026-05-10T04:24:34Z</dcterms:created>
  <dcterms:modified xsi:type="dcterms:W3CDTF">2026-05-10T04:24:34Z</dcterms:modified>
</cp:coreProperties>
</file>