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3 классе: что изучают школьники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текст и правила письма становятся понятнее и интереснее.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класс: шаг к осознанной грамотности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дети уже не просто узнают языковые явления, а учатся замечать их в тексте, объяснять выбор буквы и знака, проверять себя и писать увереннее.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курса русского языка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писать слова без ошибок, правильно оформлять предложения и связывать их в связный текст, чтобы мысль читателя не терялась по дороге.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осваивают строение слова, находят корень, приставку, суффикс и окончание, а также различают части речи и их роль в предложении.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самопроверке: ребёнок сверяет написанное с правилом, замечает неточности и исправляет их, не оставляя ошибкам шанса спрятаться.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45622"/>
            <a:ext cx="554400" cy="49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 с 1–2 классов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 звуки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вспоминают алфавит, различают звуки и буквы, повторяют ударение и перенос слов. Эти опоры нужны, чтобы письмо оставалось точным и аккуратным.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Короткое, но важное повторение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возвращается небольшими блоками, чтобы навык не исчезал. Так знания успевают укрепиться и не теряются, как ручка на дне пенала.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оформление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Закрепляются списывание, диктовка и правила оформления предложения. Ученики снова тренируют заглавную букву в начале предложения и в именах собственных.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понимает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 читает короткий текст и замечает, о чём в нём говорится. Он выделяет тему и главную мысль, а затем подбирает название, которое помогает сразу понять содержание.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начало, а где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делить текст на части: вступление, основную часть и концовку. Такая схема помогает увидеть, как мысль развивается, и не перепутать отдельные предложения с цельным рассказом.
</a:t>
            </a:r>
            <a:endParaRPr lang="en-US" sz="138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школьник сравнивает, как звучит фраза в разговоре и как она выглядит на бумаге. Это помогает писать понятнее, точнее и без лишней путаницы в словах.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текст и предложение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2733" y="2135780"/>
            <a:ext cx="69262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как единица речи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определяют, где предложение начинается и заканчивается, и ставят нужный знак. Точка, вопросительный и восклицательный знак становятся привычными помощниками.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различают повествовательные, вопросительные и побудительные предложения. Они учатся понимать, зачем предложение сказано: сообщить, спросить или попросить.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замечают, какие слова связаны между собой в предложении, и находят, кто что делает, кто или что названо, какой признак указан. Это делает разбор осмысленным.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выбору знака в конце предложения. Ребёнок привыкает не ставить его наугад, а ориентироваться на смысл и интонацию.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связь слов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знакомятся со словосочетанием как парой слов, которые связаны по смыслу и вопросу. Они учатся видеть главное и зависимое слово, чтобы точнее понимать строение фразы.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дети составляют словосочетания по образцу и по картинке, подбирают к существительным точные прилагательные и к действиям подходящие глаголы. Речь становится аккуратнее и выразительнее.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помогает избегать однообразных повторов, лучше подбирать слова и строить высказывания, которые звучат естественно. Для младшего школьника это уже почти маленькая языковая мастерская.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слова: как устроено слово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находят общую часть родственных слов и убеждаются, что она хранит основной смысл. Так они учатся видеть связь между словами.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дети знакомятся с суффиксом как частью, которая помогает образовывать новые слова. Она часто делает слово более точным, ласковым или похожим на новое.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школьники замечают часть перед корнем и понимают, как она может менять оттенок значения. Одно маленькое начало слова — и смысл уже другой.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изучают окончание и его роль в изменении формы слова. Благодаря этому ребёнок понимает, почему слово меняется, но остаётся узнаваемым.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вида проверяемых написаний отрабатываются в этой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русскому языку для 3 класса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 угадывать букву, а выбирать её по правилу и проверочному слову.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узнают существительные среди других слов и понимают, что они называют предметы, явления, живые существа и события. Это основа для дальнейшего разбора текста.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различают одушевлённые и неодушевлённые, собственные и нарицательные существительные. Такой разбор помогает точнее писать имена, названия и обычные слова.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доступных примерах дети определяют род и число существительных, если это возможно по форме слова. Так они учатся смотреть на слово внимательнее, а не наугад.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встречаются знакомые слова из жизни ребёнка: книга, Москва, берёза, кот, праздник. На них легче увидеть, как язык связан с реальным миром.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87015"/>
            <a:ext cx="554400" cy="443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описывать предметы и явления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цвет, размер, форму, вкус и другие признаки. Оно помогает увидеть предмет точнее: не просто яблоко, а красное, сочное, большое яблоко, которое сразу запоминается.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и точная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прилагательными текст становится выразительнее: они уточняют описание и помогают автору передать настроение. Обычное сообщение превращается в живой рассказ, который хочется дочитать до конца.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подбирать прилагательное к существительному и согласовывать слова в роде и числе. Так в речи не возникает смешных несостыковок вроде «красивое кот».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урок русского языка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уроке: от повторения и постановки задачи до проверки, исправления и краткого вывода по теме.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распознают глагол на уроке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называют словом действия: он отвечает на вопросы что делает? что делал? что будет делать? Ребята находят такие слова в предложении и сразу проверяют их вопросом.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школьники подбирают глаголы к картинкам и ситуациям из жизни: читает, рисует, помогает, гуляет. Так легче понять, что действие можно увидеть, услышать или представить.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учат использовать в разных предложениях: вопросительных, повествовательных и побудительных. Это помогает говорить точнее и не путать действие с предметом или признаком.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 слова-помощники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повторяющиеся имена и существительные, чтобы текст не звучал монотонно. Вместо бесконечного «Маша… Маша… Маша…» предложение становится живее и короче.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местоимениями школьники следят, к кому относится слово, и не теряют смысл высказывания. Такая привычка помогает строить связные фразы без лишних повторов.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дети знакомятся с формами я, ты, он, она, оно, мы, вы, они. Эти слова часто встречаются в диалогах, рассказах и коротких сообщениях.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плавной, а письмо — аккуратным. Когда они стоят на своём месте, текст читается легче, будто по нему уже провели невидимую дорожку.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орфографическая зоркость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опасное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учится видеть место в слове, где можно ошибиться: безударную гласную, парную согласную, заглавную букву или раздельное написание.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проверка становится привычкой. Ребёнок быстрее замечает орфограммы и меньше пропускает ошибки, даже когда пишет короткий диктант или аккуратное предложение.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 сравниваем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школьник подбирает проверочное слово, проговаривает слово по слогам и сравнивает написание с образцом. Так правило начинает работать не только в тетради, но и в голове.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Диктанты, списывание и работа над ошибками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диктантах и при списывании дети тренируют внимание к каждому слову: не пропустить букву, не перепутать её и правильно оформить начало и конец предложения.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ошибками нужна не для наказания, а для пользы. Школьник выясняет, почему появилась ошибка: не знал правило, не заметил орфограмму или поторопился.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полезно ещё раз написать трудное слово, подобрать проверочное и проговорить его. Тогда ошибка не прячется обратно, как озорная кнопка под партой.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369" y="2135775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6138" y="2135775"/>
            <a:ext cx="415575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русский язык помогает на других уроках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заданий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чтения и окружающего мира ребёнок учится понимать формулировку вопроса, находить ключевые слова и не терять смысл даже в длинном задании. Это экономит время и силы.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важно не только посчитать, но и правильно объяснить ход решения. Язык помогает подобрать нужные слова, чтобы ответ был коротким, ясным и понятным учителю.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окружающем мире школьники используют названия явлений, предметов и признаков. Чем точнее словарь, тем легче отличить, например, описание объекта от его действия или состояния.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речь поддерживает и устные ответы, и письменные работы. Когда ребёнок ясно формулирует мысль, ему легче написать без путаницы и отвечать у доски уверенно.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становится этапом, на котором ребёнок уже увереннее использует изученные правила в речи и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учебного предмета «Русский язык» для 3 класса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классе многие умения переходят из разряда «пока получается» в разряд «уже умею». Это важная ступень к самостоятельной работе с языком.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язык так важен в младшей школе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младшем школьном возрасте ребёнок быстро осваивает речь, письмо и чтение. Русский язык помогает направить этот рост в сторону грамотности, а не в сторону веселых ошибок.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понимать текст облегчает обучение на всех предметах. Если задание прочитано внимательно, ученик быстрее находит ответ, не путает условия и меньше теряется у доски.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учит выражать мысль последовательно: сначала что случилось, потом почему, а потом вывод. Такая привычка полезна не только в тетради, но и в разговоре.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пишет и говорит точнее, он чувствует себя увереннее. Слова становятся послушнее, а учёба — спокойнее, потому что меньше приходится гадать, что же хотел сказать автор.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3 классе: шаг к уверенной речи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русский язык помогает ребёнку не просто запоминать правила, а применять их в речи, письме и чтении. Так растут грамотность, точность и самостоятельность.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2026-05-21T21:25:08Z</dcterms:created>
  <dcterms:modified xsi:type="dcterms:W3CDTF">2026-05-21T21:25:08Z</dcterms:modified>
</cp:coreProperties>
</file>