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кровотечениях: обзор и основные темы
</a:t>
            </a:r>
            <a:pPr algn="l" indent="0" marL="0">
              <a:lnSpc>
                <a:spcPct val="90000"/>
              </a:lnSpc>
              <a:buNone/>
            </a:pPr>
            <a:r>
              <a:rPr lang="en-US" sz="17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5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первой помощи при кровотечениях помогут сохранить жизнь до приезда медиков.
</a:t>
            </a:r>
            <a:endParaRPr lang="en-US" sz="3841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первая помощь при кровотечениях?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Кровотечения часто случаются у подростков в быту и на улице. Своевременная помощь предотвращает осложнения. Рассмотрим строение сосудов, сердце и роль свертывания крови в остановке кровотечения.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кровотечений и особенности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при повреждении артерий, кровь ярко-красная, бьёт пульсирующей струёй. Требует моментальной реакции из-за быстрого кровопотери.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Артериальное кровотечение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при повреждении вен, кровь тёмная и течёт равномерно. Может сопровождаться глубокими ранами и требует наложения давящей повязки.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Венозное кровотечение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из мелких сосудов и проявляется кровоточивостью мелкими каплями. Обычно несерьёзно и останавливается простыми методами.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Капиллярное кровотечение
</a:t>
            </a:r>
            <a:endParaRPr lang="en-US" sz="13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появления кровотечений у подростков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причины — ушибы и падения при играх или в школе, приводящие к повреждению сосудов.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Порезы бытовыми и канцелярскими предметами — ножницы, стекло, ножи часто вызывают кровотечения.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травмы особенно при активных играх и контактных видах спорта увеличивают риск повреждений.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Дополнительный риск создают укусы животных, ожоги и дорожные происшествия, а также болезни и лекарства, влияющие на свертываемость.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7172" y="1736425"/>
            <a:ext cx="3854707" cy="2272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кровотечений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характеристик артериального, венозного и капиллярного кровотечений.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остановки кровотечения зависят от его типа и тяжести.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Красный Крест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13789"/>
            <a:ext cx="220800" cy="2279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29617"/>
            <a:ext cx="220800" cy="196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4303" y="1479100"/>
            <a:ext cx="204394" cy="297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кровотечения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Обмороки и слабость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чувства тревоги, головокружение свидетельствуют об ухудшении состояния из-за кровопотери.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кровотечение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Синюшность кожи, боль и отёк могут предупреждать о скрытом кровотечении.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сильной потери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Бледность, холодные руки и частый слабый пульс указывают на опасную кровопотерю.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Видимая кровь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на коже, одежде или полу свидетельствует об открытом повреждении сосудов.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кровопотери у подростков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дефицит крови вызывает слабость, ухудшает работу сердца и мозга. Эти симптомы мешают учебе и повседневной активности подростка.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4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10–15% крови и её последствия
</a:t>
            </a:r>
            <a:endParaRPr lang="en-US" sz="1354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потере более 20% крови развивается шок, сильное головокружение и снизится сознание. Быстрые меры спасают жизнь, особенно у детей с меньшим объёмом циркуляции.
</a:t>
            </a:r>
            <a:endParaRPr lang="en-US" sz="921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3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Критическая кровопотеря и угроза жизни
</a:t>
            </a:r>
            <a:endParaRPr lang="en-US" sz="129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порядок оказания первой помощи при кровотечениях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обеспечьте собственную безопасность: наденьте перчатки или используйте пакеты, чтобы избежать прямого контакта с кровью.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сильной кровопотере сразу вызывайте взрослых или скорую помощь, не откладывая вызов.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Надавите на рану, приподнимите пострадавшую конечность и наложите стерильную повязку для остановки кровотечения.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Оставайтесь с пострадавшим, следите за его состоянием до приезда врачей, поддерживайте спокойствие.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действий первой помощи при кровотечениях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Общепринятый порядок действий на основе рекомендаций по безопасности и медпомощи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1660" y="927850"/>
            <a:ext cx="3145181" cy="332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963325" y="15802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ярко-красная, струя пульсирует, быстро увеличивается пятно на одежде. Пострадавший становится бледным, пульс учащается, возможно обморок. Необходимо срочно действовать.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63325" y="33086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включает сильное надавливание выше раны и наложение жгута, обязательно зафиксировать время. Жгут кладут на одежду, не на голую кожу. Время наложения не должно превышать час.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Артериальное кровотечение: характерные черты и помощь
</a:t>
            </a:r>
            <a:endParaRPr lang="en-US" sz="1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4090" y="0"/>
            <a:ext cx="4229220" cy="5174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Венозное кровотечение: симптомы и алгоритм помощи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Венозное кровотечение характеризуется вытекающей тёмной кровью, которая течёт равномерно и непрерывно. Обычно сопровождается глубокими или рваными ранами, требующими немедленного внимания.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60250" y="35604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остановки необходимо наложить плотную давящую повязку на рану и приподнять конечность выше уровня сердца. При сильной потере крови возможно применение жгута ниже места ранения с соблюдением всех правил безопасности.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Капиллярное кровотечение: когда достаточно простых мер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Капиллярные кровотечения возникают при мелких ссадинах и порезах, кровь выходит мелкими каплями и обычно прекращается быстро. Это самый безопасный вид кровотечений.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остановки достаточно промыть рану проточной водой, наложить легкое давление стерильной салфеткой и закрыть пластырем. Обработка антисептиком важна для предотвращения заражения и воспаления.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7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Носовые кровотечения у подростков: что делать правильно
</a:t>
            </a:r>
            <a:endParaRPr lang="en-US" sz="2572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носовом кровотечении нужно сесть и слегка наклонить голову вперёд, чтобы избежать попадания крови в дыхательные пути и желудок, что предотвращает тошноту и опасности.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 плотно зажать крылья носа пальцами на 5–7 минут и приложить холод к переносице для уменьшения кровотечения и сужения сосудов.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Запрещается запрокидывать голову назад. Если кровотечение не прекращается более 20 минут, следует обратиться к врачу для профессиональной помощи.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Жгут: важные моменты использования и меры предосторожности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 используется только при ярком артериальном кровотечении и неэффективности других методов. Это крайняя мера для предотвращения быстрой кровопотери при угрозе 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следует применять жгут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Накладывать жгут надо выше раны, на одежду или ткань, жёстко фиксируя время процедуры. Перегрев и длительное ношение способствуют повреждению тканей, поэтому важно не превышать час.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грамотного наложения жгута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раны и наложение повязки: пошаговый порядок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Рану промывают чистой водой или физиологическим раствором для удаления грязи и микробов без повреждения тканей.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повреждённый участок накладывается стерильная салфетка или бинт, избегая попадания ворсинок и волосков, которые могут вызвать воспаление.
</a:t>
            </a:r>
            <a:endParaRPr lang="en-US" sz="1167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Повязку фиксируют умеренно плотно, не нарушая кровоток, не применяя спирт и зелёнку на глубокие или обширные раны, а также не касаясь раны без перчаток.
</a:t>
            </a:r>
            <a:endParaRPr lang="en-US" sz="116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 заблуждения при остановке кровотечений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сильное затягивание жгута может привести к необратимым повреждениям тканей и гангрене, что требует осторожного применения и контроля времени.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времени наложения жгута опасно, так как длительное пережатие нарушает кровообращение и ухудшает состояние пострадавшего.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Наложение жгута непосредственно на голое тело нарушает целостность кожи и усиливает болевые ощущения, поэтому всегда следует использовать подкладку.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мифы, как прижигание ран или промывание слюной, замедляют заживление и способствуют инфицированию, поэтому их категорически нельзя применять.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травм с кровотечением у подростков: статистика в России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кровотечений связано с бытовыми травмами, что указывает на важность осторожности дома и во дворе.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Падения и порезы составляют 80% случаев, поэтому профилактика именно этих травм может значительно снизить количество кровотечений.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РФ, 2023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травм и предупреждение кровотечений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защитной экипировки, такой как наколенники и шлемы, значительно снижает риск травм при спорте и активных играх.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обращение с острыми предметами и соблюдение правил безопасности в повседневной жизни помогают предотвратить множество бытовых травм и кровотечений.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требуется обязательно обращаться к врачу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кровотечение не удаётся остановить в течение 10 минут, необходимо срочно вызвать медицинскую помощь.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признаках шока — потливости, бледности, снижении давления, спутанности сознания — требуется немедленная профессиональная помощь.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крови изо рта, носа или ушей после травмы свидетельствует о возможном внутреннем кровотечении, требующем срочной диагностики и лечения.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и применение первой помощи способствует сохранению жизни в экстренных ситуациях. Ответственный и спокойный подход помогает защитить себя и окружающих от серьёзных последствий кровопотерь.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2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навыков первой помощи при кровотечениях для подростков
</a:t>
            </a:r>
            <a:endParaRPr lang="en-US" sz="21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2026-05-09T02:55:12Z</dcterms:created>
  <dcterms:modified xsi:type="dcterms:W3CDTF">2026-05-09T02:55:12Z</dcterms:modified>
</cp:coreProperties>
</file>