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превращает природу в мастерскую: главные идеи и темы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раскрывает тайны природы и открывает новые возможности для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наблюдений к научному познанию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человек изучал природу через наблюдения и первые опыты. Античные учёные заложили основу для науки, которая постепенно раскрывала законы мира, заменяя мифы точным знанием и меняя образ жизни общества.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превращают свет в энергию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это процесс, при котором растения используют солнечный свет для создания пищи. Учёные изучают этот механизм, чтобы понять, как повысить эффективность энергообеспечения будущих технологий.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листья: копирование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«искусственных листьев» позволяет воспроизводить фотосинтез для получения чистой энергии. Такие разработки открывают путь к экологически безопасным источникам питания техники и повышения устойчивости производства.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от природы к инновациям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простые механизмы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Галилея и Ньютона легли в основу рычагов, блоков и механизмов для подъёма грузов. Эти принципы применяются в повседневной технике и строительстве, упрощая работу человека и увеличивая производительность.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водяных мельниц к автомобилям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использовавшиеся для перемалывания зерна, водяные мельницы были одними из первых реализаций физических законов в технике. Позднее эти знания применялись при создании более сложных транспортных средств, включая автомобили.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физических законов в технике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система — ключ к элементам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Менделеева предоставила систематическую таблицу элементов, которая помогла учёным открывать новые вещества и понять их свойства. Этот прорыв стал основой для развития химии и промышленности.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 и лекарства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пластмасс и синтетических волокон расширило возможности производства, а изобретение антибиотиков и других лекарств значительно улучшило здоровье общества и качество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открытия, изменившие мир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Вольта изобрёл первый источник постоянного тока — вольтов столб, который положил начало развитию электротехники и появлению осветительных приборов и телеграфа.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аккумуляторы питают смартфоны, электромобили и системы бесперебойного питания, что делает электричество доступным и удобным для повседневного пользования.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Электричество: от открытия к современным технологиям
</a:t>
            </a:r>
            <a:endParaRPr lang="en-US" sz="18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Микроскоп: до и после изобретения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микромира изменило биологию и медицину, открыв невидимые ранее процессы и микроорганизмы.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открыло новые горизонты в понимании живых организмов и медицинских технологий.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XVII—XX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спутника — начало космической эры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впервые запустил искусственный спутник в 1957 году, что стало ключевым событием для освоения космоса и стимулировало развитие науки и техники в мире.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современные технологии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помогают прогнозировать погоду, обеспечивать связь и изучать климатические изменения, что важно для жизни и безопасности на планете.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технологии и их влияние на Землю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научных исследований,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 в изменении окружающего мира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вклад различных наук поддерживает инновационное развитие и устойчивое будущее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Физика, химия и биология вместе создают основу для современных технологий и обеспечивают комплексный подход к решению природных задач.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Липкая лента и геккон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сцепления лапок геккона вдохновил создание липкой ленты, которая прочно держится и легко снимается, что используется в быту и медицине.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как основа прочных материалов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паутины позволяет создавать лёгкие и прочные материалы с широким применением в медицине и промышленности, сочетая прочность и гибкость.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и зимородок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зимородка послужила образцом для разработки скоростных поездов, снижая шум и улучшая аэродинамику, что повышает комфорт и экономит энергию.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Биомиметика: вдохновляясь природой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устойчивых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позволяют создавать растения, устойчивые к вредителям и болезням. Это снижает необходимость применения химикатов и повышает урожай, обеспечивая продовольственную безопасность населения.
</a:t>
            </a:r>
            <a:endParaRPr lang="en-US" sz="1113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Генномодифицированные организмы в сельском хозяйстве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позволяют создавать ГМО-культуры с улучшенными характеристиками, которые адаптированы к сложным климатическим условиям. Это способствует устойчивому развитию сельского хозяйства и сохранению природы.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лекарств на основе ДНК
</a:t>
            </a:r>
            <a:pPr algn="ctr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биологии помогают разрабатывать индивидуальные лекарства, направленные на лечение генетических заболеваний. Такое лечение становится более эффективным и безопасным для пациента.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биотехнологии: наука формирует природу
</a:t>
            </a:r>
            <a:endParaRPr lang="en-US" sz="23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как чистый источник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преобразуют свет в электричество без вредных выбросов. Их использование снижает зависимость от ископаемых ресурсов и уменьшает загрязнение окружающей среды.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очистки воды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технологии фильтрации и переработки воды позволяют повторно использовать ресурс и предотвращают распространение инфекций. Это обеспечивает доступ к чистой воде даже в сложных условиях.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и снижение выбросов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транспортные средства не выделяют углекислый газ, что сокращает парниковый эффект. Массовое внедрение электромобилей способствует улучшению качества воздуха в городах.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технологии: охрана природы с помощью науки
</a:t>
            </a:r>
            <a:endParaRPr lang="en-US" sz="20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природы в техниках и изобретениях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аэродинамики используется для проектирования самолётов с крыльями, имитирующими форму птичьих. Это обеспечивает устойчивость и экономию топлива при полётах на большие расстояния.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принципы глаз насекомых вдохновили создание сложных линз в камерах и приборах, что улучшает качество изображений и расширяет функциональность техники.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антибиотиков и борьба с инфекциями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значительно снизили смертность от бактериальных болезней. Их создание стало важным шагом в медицине, позволяющим эффективно лечить ранее неизлечимые инфекции.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и вакцин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витаминов помогает предотвращать заболевания, вызванные их дефицитом. Вакцины защищают население от эпидемий, укрепляя коллективный иммунитет и снижая распространение опасных болезней.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Химия, медицина и здоровье людей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Опреснение морской воды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опреснительных установок позволяет получать пресную воду в регионах с дефицитом ресурсов. Это решение важно для сельского хозяйства и бытового потребления.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очистки воды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фильтрации и стерилизации обеспечивают безопасность питьевой воды, предотвращая заражение инфекциями. Инновации помогают рационально использовать водные ресурсы.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вода: доступность и качество ресурса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солнечных электростанций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электростанции становятся всё более эффективными и доступны. Они обеспечивают экологически чистую электроэнергию, уменьшая выбросы углекислого газа.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аккумуляторов
</a:t>
            </a:r>
            <a:pPr algn="ctr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аккумуляторы способны хранить энергию дольше и эффективнее. Это позволяет использовать возобновляемые источники энергии даже в ночное время или при пасмурной погоде.
</a:t>
            </a:r>
            <a:endParaRPr lang="en-US" sz="1195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ветровой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турбины преобразуют энергию ветра в электричество. Их масштабное применение способствует снижению зависимости от углеводородного топлива.
</a:t>
            </a:r>
            <a:endParaRPr lang="en-US" sz="1204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 и научный прогресс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для контроля почвы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датчики анализируют влажность и состав почвы, помогая оптимизировать полив и подкормки. Это увеличивает урожайность и снижает затраты.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Беспилотники в мониторинге полей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обследуют состояние посевов, выявляя проблемные зоны и болезни растений. Это позволяет своевременно принимать меры для сохранения урожая.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системы полива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умного полива регулируют подачу воды согласно погодным условиям и потребностям растений, что снижает расход ресурсов и улучшает рост культур.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Умное сельское хозяйство: наука и урожай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стихийных бедствий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обеспечивают постоянное наблюдение за погодой и природными явлениями. Эта информация помогает быстро реагировать на угрозы и снижать последствия катастроф.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оповещения и автоматическое обнаружение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предупреждают о цунами, землетрясениях и лесных пожарах. Автоматические датчики и программы обеспечивают своевременную эвакуацию и защиту населения.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безопасность: предупреждение природных катастроф
</a:t>
            </a:r>
            <a:endParaRPr lang="en-US" sz="20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государственных инвестиций в науку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бюджеты выделяют значительные средства на исследования и инновации, поддерживая университеты и научные институты для развития новых технологий.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и частные компании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как ЮНЕСКО и Horizon Europe финансируют экологические проекты. Частные компании инвестируют в научные разработки, способствуя появлению рабочих мест и росту экономики.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поддерживает развитие науки?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источник вдохновения и ресурсов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открывает новые пути взаимодействия человека и природы, создавая технологии для устойчивого развития и защиты окружающей среды. Это фундамент будущих открытий и благополучия общества.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2026-05-10T23:20:44Z</dcterms:created>
  <dcterms:modified xsi:type="dcterms:W3CDTF">2026-05-10T23:20:44Z</dcterms:modified>
</cp:coreProperties>
</file>