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круглый год, и это очень интересно.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меняет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связана с движением Земли вокруг Солнца и наклоном земной оси. Поэтому в разные месяцы мы получаем разное количество света и тепла, а рядом с домом и школой легко заметить, как меняется погода и природа.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снег, мороз и короткий день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становится холодным, часто идет снег, а земля покрывается белым покровом. Из-за мороза на дорогах появляются лед и скользкие участки, поэтому ходить нужно осторожно.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без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деревья зимой стоят голыми, потому что осенью сбросили листья. На ветках остаются только снежные шапки, и весь пейзаж кажется тихим и спокойным.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зиму за снежки, санки и веселые прогулки. На улице особенно приятно смотреть на снежинки, елки и румяные щеки после подвижных игр.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 длятся недолго, и темнеет гораздо раньше, чем летом. Утром небо часто серое, а вечером огни в окнах зажигаются почти сразу после прогулки.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 зимой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Зимой птицам труднее находить корм, поэтому их чаще можно увидеть у кормушек, возле домов и в парках. Там им проще найти зерно и крошки.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Снег словно теплое одеяло прикрывает землю. Он помогает почве меньше промерзать, а растениям и маленьким обитателям пережить холодные месяцы спокойнее.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защита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многих зверей зимой вырастает густой и теплый мех. Он помогает сохранять тепло, даже когда мороз щиплет нос и уши.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Некоторые животные проводят холодное время в норках, логовах и берлогах. Они отдыхают и ждут весны, когда снова станет больше еды и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истории на прогулке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лежит мягкий снег, и ребята уже придумали, чем заняться. Один строит крепость, другой катит снежный ком, а рядом блестит украшенная елка. После прогулки всех ждет горячий чай и сухие варежки.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двор после снегопада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горке шумно и весело: санки летят вниз, а дети смеются так громко, что их слышно через весь двор. На катке кто-то уверенно скользит по льду. Шапки, шарфы и варежки спасают от мороза лучше любого волшебства.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Санки, коньки и румяные щеки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весны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сильнее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становится светлее и теплее, поэтому прогулки длятся дольше. Весеннее солнце как будто заглядывает в каждый двор и помогает природе просыпаться.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Тают сугробы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постепенно исчезает, и по дорожкам бегут звонкие ручьи. Капель с крыш напоминает маленький оркестр, который объявляет: весна уже рядом.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почки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набухают почки, а потом показываются нежные листочки. Деревья меняются на глазах, и кажется, что они надевают зеленую одежду.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новая трава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появляется свежая зеленая травка, а на клумбах распускаются первые цветы. Природа становится ярче, и даже обычный двор выглядит наряднее.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признаки вокруг нас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деревьях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сначала заметны маленькие почки, а потом из них появляются молодые листочки. Деревья будто медленно просыпаются и тянутся к теплу.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клумбах раньше других распускаются подснежники и тюльпаны. Их яркие краски особенно радуют после долгой зимы и сразу привлекают внимание.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парках и дворах становится слышно больше пения. Перелетные птицы возвращаются домой и снова устраивают свои звонкие концерты.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ручейки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на улицах появляются лужи, влажная земля и маленькие ручейки. Весна любит воду и показывает это очень заметно.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земля покрывается молодой травой, а воздух кажется чище и легче. Каждая прогулка дарит новые открытия, даже если идти только до школы.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жизни людей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зимы люди убирают двор, собирают мусор и чистят дорожки. Так вокруг становится аккуратно, а гулять и играть гораздо приятнее.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Дети надевают более легкие куртки и обувь, но погода еще может удивить холодным ветром. Поэтому сапоги и теплая кофта иногда очень нужны.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посадкам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садах и огородах готовят землю, рыхлят ее и намечают места для будущих растений. Весной начинается много полезных дел для семьи.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солнце светит дольше, хочется больше времени проводить на улице. Весной удобно играть, наблюдать за ростками и смотреть, как расцветают деревья.
</a:t>
            </a:r>
            <a:endParaRPr lang="en-US" sz="11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тепло, свет и длинные дни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— начало лета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длинными, а вечера — светлыми и теплыми. На улице приятно гулять, играть во дворе и замечать, как быстро растет зеленая трава.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— самая жаркая пора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особенно сильно, поэтому хочется больше пить и чаще искать тень. Вода в реках и озерах становится приятной для купания.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— время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ягоды, фрукты и овощи. В садах и огородах собирают вкусные плоды, а лето постепенно готовится передать эстафету следующему сезону.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луг становится ярким и живым: трава густая, цветы раскрываются один за другим, а над ними кружат бабочки. Пчелы деловито жужжат, будто спешат на важное собрание. В такой день солнце кажется особенно щедрым.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под солнцем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поспевают ягоды, и дети с удовольствием заглядывают под кусты, чтобы найти самую спелую клубнику или смородину. Рядом зреют яблоки, а воздух пахнет теплом и травой. Даже ведерко в руках выглядит почти празднично.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 ягодами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летом заботливо кормят птенцов, а рядом на дорожке идут дети в панамках. Им хватает и места для игры, и времени для отдыха в тени. Летний день длинный, поэтому все успевают и побегать, и полюбоваться небом.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прогулка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истории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 и правила безопасности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прогулки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ребята чаще бывают на улице: катаются на велосипеде, играют во дворе, бегают и ходят в гости на дачу. Движение помогает быть бодрыми и сильными.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важно пить воду, отдыхать в тени и надевать головной убор. Так можно дольше гулять без усталости и перегрева, даже если солнце светит очень ярко.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без лишнего риска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под прямыми лучами утомляет и может испортить настроение. Лучше делать перерывы, выбирать прохладное место и не забывать о защите от солнца.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каникулы
</a:t>
            </a:r>
            <a:pPr algn="l" indent="0" marL="0">
              <a:lnSpc>
                <a:spcPct val="90000"/>
              </a:lnSpc>
              <a:buNone/>
            </a:pPr>
            <a:r>
              <a:rPr lang="en-US" sz="5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делают этот сезон особенно радостным для школьников. Можно больше отдыхать, путешествовать, помогать на даче и узнавать новое во время прогулок и поездок.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листопад и урожай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воздух становится свежее, а утренние прогулки часто требуют куртки. День постепенно укорачивается, поэтому вечером темнеет раньше, чем летом.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на огородах созревают яблоки, груши, тыквы и поздние овощи. Это время, когда особенно заметно, сколько даров приносит природа.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убирают урожай, несут домой фрукты и овощи, делают заготовки. Осенние работы помогают подготовиться к холодам и сохранить плоды лета.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деревьях меняют окраску и становятся желтыми, красными и оранжевыми. Потом они опадают и устилают землю красивым пестрым ковром.
</a:t>
            </a:r>
            <a:endParaRPr lang="en-US" sz="11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 в природе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постепенно сбрасывают листья, чтобы подготовиться к зимнему покою. Желтые и красные листья красиво кружатся в воздухе и покрывают дорожки ярким слоем.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погода часто становится капризной: идут дожди, дует ветер, а по лужам бегут первые холодные волны. Поэтому детям особенно нужны куртки и удобная обувь.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Перелетные птицы собираются в стаи и отправляются туда, где теплее и легче найти корм. Их отлет становится заметным признаком осени.
</a:t>
            </a:r>
            <a:endParaRPr lang="en-US" sz="109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появляются зонтики, лужи и мокрая трава. Но даже в такую погоду можно замечать красоту: разноцветные деревья делают осень особенно нарядной.
</a:t>
            </a:r>
            <a:endParaRPr lang="en-US" sz="10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разным сезонам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лета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начинает делать запасы орехов и семян, чтобы зимой было легче найти еду. Многие животные тоже стараются заранее подготовиться к холодам.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 ищет укрытие, а медведь устраивает берлогу. У некоторых зверей меняется шерсть: она становится гуще и теплее, чтобы лучше защищать от холода.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Перелетные птицы улетают в теплые края, где проще добыть пищу и пережить зиму. Так животные по-разному приспосабливаются к смене сезонов.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живет по временам года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надевают теплые куртки, шапки, шарфы и варежки. Такая одежда помогает не замерзнуть на прогулке и делает игры на снегу безопаснее и приятнее.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выбирают самые легкие вещи, много гуляют и ездят на природу. В жару особенно приятно отдыхать в тени, пить воду и играть под открытым небом.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одежда становится легче, но дождь и прохладный ветер еще могут напомнить о себе. Поэтому куртка, сапоги и зонтик часто остаются рядом.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снова нужны плащи и куртки, потому что становится прохладнее и сыро. Меняются игры, прогулки и занятия, а человек живет в одном ритме с природой.
</a:t>
            </a:r>
            <a:endParaRPr lang="en-US" sz="11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времен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сезонов в течение года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времена года важны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холодный сезон удобнее кататься на санках, а в теплый — гулять дольше и наблюдать за цветами. Погода подсказывает, чем лучше заняться сегодня.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помогают растениям и животным жить в нужное время и в нужных условиях. Природа как будто знает свой расписной календарь и не любит спешки.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месяц приносит свои открытия: капель весной, бабочек летом, листопад осенью и снег зимой. Если смотреть внимательно, скучных дней почти не бывает.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рядом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одежду, планы и привычные дела, подстраиваясь под время года. Так проще и удобнее жить, отдыхать и заботиться о 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признаки сезонов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двор становится белым и тихим, а мороз рисует узоры на окнах. Снег скрипит под ногами, и кажется, что весь мир надел теплую белую шапку.
</a:t>
            </a:r>
            <a:endParaRPr lang="en-US" sz="865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сказка зимы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 дорожкам бегут ручьи, а на ветках набухают почки. Солнце греет смелее, и природа будто улыбается после долгого сна.
</a:t>
            </a:r>
            <a:endParaRPr lang="en-US" sz="964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звон ручьев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луга пестрят ромашками, васильками и яркой травой. Над ними летают бабочки, а солнце щедро дарит свет и тепло почти весь день.
</a:t>
            </a:r>
            <a:endParaRPr lang="en-US" sz="871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праздник цветов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кружатся в воздухе, как маленькие разноцветные зонтики. В лужах отражаются деревья, а дождь тихо постукивает по крышам и дорожкам.
</a:t>
            </a:r>
            <a:endParaRPr lang="en-US" sz="852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дождливый вальс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почему времена года зависят от положения Земли, а не бывают одинаковыми для всей планеты.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Земли могут встречать разные сезоны одновременно: пока в одном лето, в другом часто зима.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7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факт о наклоне земной оси и смене сезонов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делают мир разнообразным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весна, лето и осень по очереди украшают наш год. У каждого сезона свой характер, и именно смена времен года делает мир живым, ярким и удивительно интересным.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2026-05-25T16:26:45Z</dcterms:created>
  <dcterms:modified xsi:type="dcterms:W3CDTF">2026-05-25T16:26:45Z</dcterms:modified>
</cp:coreProperties>
</file>