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jpe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033127"/>
            <a:ext cx="6868800" cy="126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как форма существования вида: основные темы и актуальность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712200"/>
            <a:ext cx="6868800" cy="7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популяции: структура, динамика и значимость в экологии и эволюции.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термина «популяция»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«популяция» возникло в начале XX века как описывающее группу особей одного вида с общим генофондом, обитающих на ограниченной территории. Его изучение раскрывает адаптационные механизмы и взаимодействия с окружающей природой, что важно для биологии и экологии.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Популяция: определение и основные признаки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совокупность особей одного вида, которые длительно обитают на определённой территории и способны свободно скрещиваться, обеспечивая передачу генетической информации.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характеризуется устойчивостью численности и состава, поддерживая стабильность в пределах своей экологической ниши.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изоляция популяции обеспечивает некоторую автономность генетического обмена и ограничивает смешивание с чуждыми группами особей.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генофонд и определённая структура — по полу, возрасту и пространственному размещению — формируют её целостность и адаптационные возможности.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популяции: половой, возрастной и пространственный состав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структура определяется распределением особей по территории. Например, популяция берёз в лесу распределена на саженцы, взрослые и старые деревья, обеспечивая устойчивость сообщества.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Пространственное распределение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состав отражает соотношение между самцами и самками, что влияет на потенциал размножения. Возрастной разделяет особей на молодые, зрелые и старые, формируя демографический профиль популяции.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и возрастной состав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возрастной структуры популяции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полевого исследования лесной популяции, 2023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основание пирамиды показывает преобладание молодых особей, что свидетельствует о потенциале роста популяции.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зрелых особей указывает на стабильное состояние, молодые — на рост. Соотношение отражает перспективы динамики численности.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плотность: количественные параметры популяции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— это суммарное количество особей в популяции и служит основой для оценки её состояния и потенциала роста.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показывает число особей на единицу площади, отражая распределение ресурсов и влияние среды на устойчивость популяции.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популяций в экосистеме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возникает из-за ограниченности ресурсов, таких как пища и место обитания, что регулирует численность и структуру популяций.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представляет собой взаимовыгодное сотрудничество между видами, способствующее их выживанию и устойчивости экосистемы.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контролирует популяции жертв, предотвращая перенаселение и деградацию среды обитания, что поддерживает биологическое равновесие.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65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и миграция: поддержка устойчивости популяций
</a:t>
            </a:r>
            <a:endParaRPr lang="en-US" sz="2065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особей и миграции обеспечивают обмен генетическим материалом между популяциями.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изменений численности популяций во времени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наблюдения 2022 года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численности отражают влияние пищевых ресурсов, эпидемий и хищников на выживание видов.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подъемы сменяются спадом из-за дефицита ресурсов или увеличения смертности, демонстрируя цикличность в динамике популяции.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 обитания и их влияние на популяции
</a:t>
            </a:r>
            <a:endParaRPr lang="en-US" sz="2464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почвы определяет возможность укоренения и питания растений, а доступность воды влияет на их рост. Эти факторы формируют распределение популяций в экосистемах.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почвы и водных ресурсов в жизни растений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сельское землепользование сокращают местообитания животных, снижая численность и изменяя структуру популяций, что требует мер охраны и восстановления.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антропогенных факторов на животный мир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влажность напрямую влияют на доступность пищи и укрытий для зайцев в тайге. В холодные зимы популяция сокращается из-за недостатка корма и усиления хищничества.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условия и популяция зайцев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пространственного распределения популяций в природе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Пространственное распределение популяций характеризует расположение организмов на территории и бывает равномерным, когда особи располагаются равномерно, например, растения в плантациях или пингвины в колониях.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распределение встречается у насекомых в разреженных лесах, а группированное характерно для стайных рыб и стад копытных, что отражает особенности ресурсов и поведенческие стратегии вида.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Популяционные волны: циклы численности и их причины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травоядных зависит от циклов плодоношения; после обильного урожая увеличивается кормовая база, что стимулирует размножение.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Периодичность плодоношения растений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заболеваний и паразитов приводит к снижению численности, вызывая регулярные спады и последующие восстановительные пики.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паразитов и эпидемий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температуры и осадков вызывают периодическое изменение численности популяций, влияя на доступность ресурсов и условия выживания.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рождаемости и смертности на численность популяции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определяет прирост популяции и зависит от условий среды, обеспечивая пополнение молодым поколением, способным продолжать род.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Смертность формируется под влиянием старения, болезней, хищников и ограниченности ресурсов, регулируя число особей и поддерживая баланс.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мелких организмов высокая рождаемость компенсирует высокий уровень смертности, тогда как крупные животные характеризуются меньшей рождаемостью и большей продолжительностью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популяций в эволюции: механизм естественного отбора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служит ареной для естественного отбора, где выживают особи с наиболее приспособленными генотипами.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в популяции способствует появлению вариаций, обеспечивая адаптацию к изменяющимся условиям среды.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Полиморфизм и гибридизация приводят к возникновению новых наследственных признаков, расширяя биологическое разнообразие.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полезных мутаций способствует формированию новых видов и адаптивных характеристик с течением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 их роль в поддержании популяционной структуры
</a:t>
            </a:r>
            <a:endParaRPr lang="en-US" sz="2358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птицы преодолевают тысячи километров ради доступа к оптимальным условиям для размножения и питания, поддерживая генетический обмен между различными популяциями.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перелёты пролётных птиц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Олени перемещаются по территории в поисках кормов, что способствует укреплению генетического потока и снижению риска локального истощения ресурсов.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миграции северных оленей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Лосось совершает миграции из океана в пресные воды, где происходит размножение, поддерживая устойчивость и разнообразие генофонда популяций.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лосося к нерестилищам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Географическая, экологическая и репродуктивная изоляция популяций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возникает при разделении популяции физическими барьерами, такими как горы или воды, приводя к генетической дифференциации.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Репродуктивная изоляция включает репродуктивные барьеры, когда популяции не могут скрещиваться из-за биологических или поведенческих различий между особями.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изоляция основана на различиях в среде обитания или микроклимате, что препятствует встречам и скрещиванию различных групп.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разнообразие: значение для адаптации и выживания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генетическое разнообразие увеличивает вероятность присутствия адаптивных признаков, способных обеспечить выживание в меняющихся условиях.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Гетерозиготность способствует устойчивости популяции к различным заболеваниям и неблагоприятным факторам окружающей среды.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адаптации включают сорта картофеля с разнообразием генов, что позволяет успешно противостоять болезням и климатическим стрессам.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фактор: влияние на численность и структуру популяций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действия, такие как вырубка лесов и урбанизация, приводят к разрушению естественных сред обитания, ухудшая условия для выживания многих видов.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Загрязнение, охота и внедрение чужеродных видов вызывают снижение численности, а порой и исчезновение редких популяций, что нарушает природные экосистемы.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примеры охраны и восстановления популяций
</a:t>
            </a:r>
            <a:endParaRPr lang="en-US" sz="244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и Беларуси реализация программ разведения в неволе и выпуска в дикую природу позволила значительно увеличить численность зубров.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популяций зубра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мер охраны, включая борьбу с браконьерством, способствовал росту популяции этого редкого хищника в России.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численности амурского тигра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территорий помогает сохранить естественные экосистемы и обеспечивает защиту многих видов от антропогенных угроз.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для сохранения биоразнообразия
</a:t>
            </a:r>
            <a:endParaRPr lang="en-US" sz="137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6409" y="472489"/>
            <a:ext cx="3415381" cy="4198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20000"/>
            <a:ext cx="4686000" cy="24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критическая роль популяций в сохранении природы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500750"/>
            <a:ext cx="46860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формируют основу биоразнообразия и эволюции, обеспечивая генетическую устойчивость и адаптацию. Их изучение и охрана необходимы для сохранения природных ресурсов и экологического равновесия.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2026-05-10T04:16:29Z</dcterms:created>
  <dcterms:modified xsi:type="dcterms:W3CDTF">2026-05-10T04:16:29Z</dcterms:modified>
</cp:coreProperties>
</file>