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Западной и Центральной Европы: территория, история и 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рождалась современная Европа: города, торговля, идеи и перемены.
</a:t>
            </a:r>
            <a:endParaRPr lang="en-US" sz="3527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Центральная Европа находятся в самом удобном для связей и обмена районе континента. Здесь рано выросли города, возникли сильные государства и сложилась история, которая во многом определила развитие всей Европы.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между морем и горами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границы и соседство стран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моря до Альп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тянется от Британских островов и побережий Северного моря до Альп и долины Рейна. Такое положение соединяет морские пути с внутренними районами Европы и облегчает обмен товарами и идеями.
</a:t>
            </a:r>
            <a:endParaRPr lang="en-US" sz="1746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странам относят Германию, Францию, Великобританию, Нидерланды, Бельгию, Люксембург, Швейцарию и Австрию. Именно они чаще всего задавали темп политическим и экономическим изменениям в регионе.
</a:t>
            </a:r>
            <a:endParaRPr lang="en-US" sz="1582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между Атлантикой и центром Европы помогало развитию портов, банков, ярмарок и международной торговли. Через эти земли проходили важные пути, связывавшие разные части континента.
</a:t>
            </a:r>
            <a:endParaRPr lang="en-US" sz="1746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связи между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здесь проходили рядом с крупными городами и торговыми районами, поэтому соседние государства рано стали зависеть друг от друга. Это усилило сотрудничество, конкуренцию и культурный обмен.
</a:t>
            </a:r>
            <a:endParaRPr lang="en-US" sz="16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равнины, реки и горы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низменности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региона занимают низменности и морские побережья. Здесь удобно строить порты, дороги и города, а близость моря делает климат мягче и помогает развитию торговли.
</a:t>
            </a:r>
            <a:endParaRPr lang="en-US" sz="1635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преобладают равнины и удобные для земледелия земли. На таких территориях легче выращивать сельскохозяйственные культуры, размещать поселения и развивать транспортные связи.
</a:t>
            </a:r>
            <a:endParaRPr lang="en-US" sz="1445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юг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возвышаются Альпы и другие горные районы. Они влияют на климат, запасы воды и хозяйство, а также создают условия для туризма, гидроэнергетики и горных пастбищ.
</a:t>
            </a:r>
            <a:endParaRPr lang="en-US" sz="1689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Дунай, Сена, Рона и Темза веками служили природными дорогами. Они снабжали города водой, помогали перевозить товары и поддерживали ремесло, сельское хозяйство и промышленность.
</a:t>
            </a:r>
            <a:endParaRPr lang="en-US" sz="15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региона по численности населения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 площади страны могут быть очень плотно заселены и активно участвовать в жизни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крупные государства с большими рынками и городами, а малые страны выделяются не численностью, а высокой плотностью и уровнем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Eurostat, ООН и национальных статистических служб, 2023–2024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страны и их столицы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города выполняют столичные функции в ведущих странах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столица — это не только центр власти, но и важнейший узел культуры, транспорта и 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сведения по государствам Европы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условия жизни населения
</a:t>
            </a:r>
            <a:endParaRPr lang="en-US" sz="2825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Атлантики и Северного моря климат более влажный и умеренный. Зимы здесь обычно мягче, а частые дожди помогают сохранять зелёные луга и развитое сельское хозяйство.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запад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Альпах климат меняется с высотой: чем выше, тем холоднее и снежнее. Это создаёт условия для зимнего спорта, горного туризма и запасов пресной воды.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климат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лето теплее и суше, чем на побережье. Такие условия удобны для выращивания культур, строительства дорог и размещения крупных городов.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тёплый центр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реки и мягкий климат сделали регион подходящим для плотной застройки. Поэтому здесь рано выросли большие города, рынки и транспортные узлы.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городов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влияли на хозяйство стран региона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климат, реки и рельеф постепенно изменяли жизнь людей и виды деятельности.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99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крупнейшее государство Центральной Европы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задают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Берлин, Мюнхен, Гамбург и Франкфурт показывают разные стороны страны: политику, науку, морскую торговлю и финансы. Вместе они образуют сеть крупных центров, где сосредоточены транспорт, образование и современные услуги.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сильной промышленностью: автомобилестроением, машиностроением, химией и электроникой. На многих предприятиях используют точные технологии, а продукция страны широко продаётся за рубежом.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экспорта и 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Германии тесно связана с другими странами Европы и мира. Через порты, дороги и железные дороги перевозят товары, а развитая инфраструктура помогает объединять производство, торговлю и инновации.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государство с сильной историей, культурой и разнообразной природой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 символ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известен музеями, историческими кварталами и Эйфелевой башней. Он долго оставался не только столицей, но и одним из главных культурных центров Европы.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западе преобладают равнины, а на юге климат мягче и заметнее влияние моря. Это помогает развивать земледелие, отдых на побережье и транспорт.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развиты сельское хозяйство, авиастроение, мода, туризм и атомная энергетика. Такое сочетание делает страну сильной сразу в нескольких отраслях.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роль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 протяжении многих веков влияла на политику, культуру и международные отношения. Её история тесно связана с важнейшими событиями европейского прошлого.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Ирландия: островные государства Западной Европы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отделены от материковой Европы морем, поэтому рано сделали ставку на флот, порты и внешнюю торговлю. Это помогло им стать важными участниками европейских и мировых связей.
</a:t>
            </a:r>
            <a:endParaRPr lang="en-US" sz="1561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сочетает исторические памятники, парламентские традиции и современные финансовые услуги. Он входит в число крупнейших мировых городов и влияет на экономику далеко за пределами Великобритании.
</a:t>
            </a:r>
            <a:endParaRPr lang="en-US" sz="1457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Ирландия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быстро развивает информационные технологии, фармацевтику и новые услуги. В стране особенно заметна роль молодых компаний, которые привлекают специалистов и международные инвестиции.
</a:t>
            </a:r>
            <a:endParaRPr lang="en-US" sz="1549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Великобритании и Ирландии морская торговля имела особое значение на протяжении веков. Она поддерживала рост портов, связь с колониальной эпохой и обмен товарами, идеями и людьми.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страны региона и их особенности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небольшие государства могут иметь высокоразвитую экономику и заметное международное 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стран малая территория сочетается с высоким уровнем специализации: они опираются на финансы, точное производство и услуги, а не на большие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национальных статистических служб и международных справочников, 2023–2024
</a:t>
            </a:r>
            <a:endParaRPr lang="en-US" sz="13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Бенилюкс: тесное соседство и общие связи
</a:t>
            </a:r>
            <a:endParaRPr lang="en-US" sz="3056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 и Антверпен входят в число крупнейших портов Европы. Через них проходят грузы, которые связывают внутренние районы континента с морскими маршрутами и мировыми рынками.
</a:t>
            </a:r>
            <a:endParaRPr lang="en-US" sz="1172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Бельгия, Нидерланды и Люксембург удобны для перевозок: здесь плотная сеть дорог, железных путей и складов. Это делает регион важным узлом европейской логистики и распределения товаров.
</a:t>
            </a:r>
            <a:endParaRPr lang="en-US" sz="1217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и 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Брюссель часто называют политическим центром Европы. В городе работают важные международные и европейские организации, поэтому здесь принимаются решения, влияющие на жизнь многих стран.
</a:t>
            </a:r>
            <a:endParaRPr lang="en-US" sz="1213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Бенилюкса тесно связаны экономически и культурно. Их сотрудничество показывает, как небольшие государства могут усиливать друг друга через общие правила, транспорт и торговлю.
</a:t>
            </a:r>
            <a:endParaRPr lang="en-US" sz="1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стран региона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модель экономики региона: промышленность остаётся важной, но основную роль всё чаще играют услуги, финансы, транспорт и международный туризм.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отражает высокий уровень урбанизации и развития бизнеса. При этом отдельные страны сохраняют сильную промышленную и аграрную специализацию.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на основе структур экономики стран Западной и Центральной Европы, 2023–2024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сотрудничество: от послевоенных связей к Европейскому союзу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развития европейской интеграции после Второй мировой войны.
</a:t>
            </a:r>
            <a:endParaRPr lang="en-US" sz="14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их роль в жизни региона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Лондон, Берлин, Вена и Брюссель сосредоточивают работу парламентов, министерств и международных организаций. Именно здесь принимаются решения, важные для всей страны и для соседних государств.
</a:t>
            </a:r>
            <a:endParaRPr lang="en-US" sz="152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находятся известные музеи, театры, библиотеки и университеты. Они сохраняют историческую память, привлекают школьников и туристов и делают культуру региона заметной во всём мире.
</a:t>
            </a:r>
            <a:endParaRPr lang="en-US" sz="1566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бизнес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Цюрих, Амстердам и Брюссель играют большую роль в банковском деле, страховании и международной торговле. Здесь удобно заключать сделки и управлять крупными компаниями.
</a:t>
            </a:r>
            <a:endParaRPr lang="en-US" sz="1566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связаны аэропортами, вокзалами и портами, поэтому через них проходят пассажирские и товарные потоки. Это помогает развитию всей экономики региона и поддерживает связь между странами.
</a:t>
            </a:r>
            <a:endParaRPr lang="en-US" sz="15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странах Западной и Центральной Европы
</a:t>
            </a:r>
            <a:endParaRPr lang="en-US" sz="26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туризма дополняют друг друга: одни путешественники ищут музеи и старые кварталы, другие — деловые встречи, горные маршруты или отдых у моря.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направления связаны с крупными городами и природными ландшафтами. Развитый транспорт помогает региону привлекать туристов круглый год.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туристической специализации стран региона, 2023–2024
</a:t>
            </a:r>
            <a:endParaRPr lang="en-US" sz="15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технологии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работают университеты с многовековой историей, которые сохраняют сильные традиции обучения. Они привлекают студентов, поддерживают исследования и формируют высокий уровень подготовки специалистов.
</a:t>
            </a:r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университеты
</a:t>
            </a:r>
            <a:endParaRPr lang="en-US" sz="1222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Германия, Франция и Швейцария известны достижениями в медицине, физике и инженерии. Их научные центры помогают создавать новые лекарства, материалы и технологии.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и исследовательские лаборатории развивают цифровые решения, которые нужны бизнесу и повседневной жизни. Особенно быстро растут направления, связанные с программированием и анализом данных.
</a:t>
            </a:r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endParaRPr lang="en-US" sz="1348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школьная система, подготовка учителей и внимание государства к образованию делают регион одним из лидеров Европы. Это помогает молодёжи получать качественные знания и строить карьеру.
</a:t>
            </a:r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поддержка науки
</a:t>
            </a:r>
            <a:endParaRPr lang="en-US" sz="12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 и современные вызовы
</a:t>
            </a:r>
            <a:endParaRPr lang="en-US" sz="2569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становится больше пожилых людей и меньше молодых работников. Это увеличивает нагрузку на медицину, пенсии и систему ухода, а также меняет рынок труда.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жильё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продолжают расти, поэтому жильё и транспорт там стоят дорого. Государствам приходится искать баланс между удобством жизни, доступностью домов и развитием инфраструктуры.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стараются уменьшать выбросы и переходить на чистую энергетику. Для этого развивают общественный транспорт, экономию ресурсов и защиту природных территорий.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принимают новых жителей и одновременно сохраняют свои традиции и культурное наследие. Важно сочетать экономический рост с охраной природы и исторических центров.
</a:t>
            </a:r>
            <a:endParaRPr lang="en-US" sz="17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Центральная Европа: разнообразие, которое объединяет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разные по языку и традициям, но их связывают общая история, сильные города, развитая экономика и сотрудничество. Именно поэтому Западная и Центральная Европа остаются важной частью Европы.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2026-06-02T08:27:35Z</dcterms:created>
  <dcterms:modified xsi:type="dcterms:W3CDTF">2026-06-02T08:27:35Z</dcterms:modified>
</cp:coreProperties>
</file>