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города, климат и море формируют жизнь современной Республики Корея.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Корея: страна на Корейском полуострове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занимает юг Корейского полуострова и соседствует только с КНДР по суше. Это компактная страна с большим населением, столицей Сеулом, корейским языком и письменностью хангыль.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Республика Корея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9" y="1642900"/>
            <a:ext cx="145575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2157" y="3328333"/>
            <a:ext cx="188034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ориентиры на карте Азии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полуострова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в южной части Корейского полуострова и находится в умеренных широтах Восточной Азии, где заметно влияние моря и сезонных ветров.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 выходит к Жёлтому морю, восточное — к Японскому морю, а юг омывает Корейский пролив, открывающий путь к океаническим маршрутам.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 помогает стране участвовать в перевозках между Азией и мировыми рынками, поэтому порты играют важную роль в экономике и внешней торговле.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Китаю, Японии и КНДР влияет на транспорт, дипломатию и обмен товарами, делая регион одним из самых динамичных в Азии.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страны: горы и узкие равнины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покрыта невысокими горами и холмами. Такие формы рельефа занимают пространство, которое в равнинных странах чаще используют под поля и крупные поселения.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участки встречаются главным образом у побережья и в долинах рек. Именно там удобнее строить дороги, выращивать культуры и размещать плотную городскую застройку.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сложного рельефа люди живут неравномерно: население сильнее сосредоточено в долинах, прибрежных зонах и больших городах, где легче развивать хозяйство и транспорт.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занимает сравнительно немного территории и опирается на наиболее удобные участки. Поэтому каждый ровный участок земли здесь особенно ценен для страны.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41397"/>
            <a:ext cx="3962400" cy="2208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почему природные условия так важны для жизни и хозяйства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территория, большое население и горный рельеф усиливают роль морского положения и делают использование земли особенно экономным.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физико-географические особенности
</a:t>
            </a:r>
            <a:endParaRPr lang="en-US" sz="1924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времена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муссонный: на погоду сильно влияют сезонные ветры. Поэтому в течение года здесь ясно различаются тёплый влажный период и более холодный сухой сезон.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 дождями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воздух становится жарким и влажным, а осадки выпадают часто и обильно. Такие дожди помогают растениям, но иногда создают риск наводнений и оползней.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 север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обычно холодная и суше, чем лето, особенно в северных районах. Из-за этого в разных частях страны сезоны ощущаются по-разному.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осенью погода мягче и комфортнее, поэтому именно эти сезоны часто считают самыми удобными для поездок, прогулок и знакомства со 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жизнь людей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рельефом, климатом, морским положением и расселением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отражают относительную значимость городов как центров управления, транспорта, промышленности и морской торговли.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концентрация населения в городах показывает высокий уровень урбанизации и зависимость страны от крупных городских узлов.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материалы; для сравнения городов использованы относительные значения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крупнейшие города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и городская агломерация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выполняет роль политического, экономического и культурного центра. Здесь принимаются важные решения, работают крупные компании и сосредоточены ключевые учреждения.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и 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столичной агломерации живёт очень большая часть жителей страны. Поэтому вокруг Сеула особенно развиты школы, университеты, предприятия и транспортные узлы.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Ханган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вырос на берегах Хангана, и река сыграла важную роль в его историческом развитии. Водоём помогал хозяйству и укреплял значение поселения.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Сеул соединяет дворцы, традиционные районы, жилые кварталы и деловые небоскрёбы. Быстрый транспорт делает город удобным для жизни и 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и остров Чеджу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созданный вулканом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Чеджу — самый известный природный район Республики Корея. Его вулканическое происхождение заметно в рельефе, лавовых пещерах и форме берегов. Остров давно стал символом природы страны и привлекает туристов своими необычными пейзажами.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Халласан и 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вершина острова — Халласан, самая высокая точка страны. Благодаря более мягкому климату здесь растут разные растения, а туристические тропы позволяют увидеть гору, водопады и широкие виды на побережье.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путешествий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Чеджу известен как остров маршрутов и впечатлений. Здесь можно увидеть природные памятники, отдохнуть у моря и познакомиться с одним из самых узнаваемых ландшафтов Республики Корея.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32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побережья и значение моря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Ханган и Нактонган дают воду городам и полям, а также формируют удобные долины для расселения. Вдоль рек исторически возникали важные центры страны и транспортные пути.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служит источником рыбы и других биоресурсов, которые важны для питания населения и работы прибрежных предприятий. Поэтому защита морской среды становится государственной задачей.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порты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имеет большое значение для рыболовства, судоходства и работы портов. Именно через морские гавани Республика Корея поддерживает торговые связи с соседними странами Азии.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суша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площадь страны усиливает роль моря как природного ресурса и пути сообщения. Когда земли мало, особенно ценятся порты, прибрежные города и эффективное использование территории.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796006"/>
            <a:ext cx="4094100" cy="1956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ресурсы доступны стране в большем и меньшем объёме, и почему экономика опирается на импорт и технологии.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Собственных ресурсов немного, поэтому страна экономит сырьё, развивает переработку и активно закупает топливо и материалы за рубежом.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обзоры и статистика Республики Корея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природные ресурсы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к готовой продукции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промышленного производства и экспорта Республики Корея через морские порты.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сочетает крупные заводы, научные центры и сеть поставщиков, что помогает быстро выпускать конкурентоспособную продукцию для внутреннего рынка и экспорта.
</a:t>
            </a:r>
            <a:endParaRPr lang="en-US" sz="114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высокотехнологичные отрасли, а экономика заметно зависит от внешних рынков и морской торговли.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учебным обзорам экономики Республики Корея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Республики Корея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железнодорожная корпорация (KORAIL), 2004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началось движение скоростных поездов KTX, сокративших время поездок между крупнейшими городами страны.
</a:t>
            </a:r>
            <a:pPr algn="ctr" indent="0" marL="0">
              <a:lnSpc>
                <a:spcPct val="115000"/>
              </a:lnSpc>
              <a:buNone/>
            </a:pPr>
            <a:r>
              <a:rPr lang="en-US" sz="22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железные дороги сделали перемещение между столицей, портами и промышленными районами значительно быстрее и удобнее, что особенно важно для густонаселённой и гористой страны.
</a:t>
            </a:r>
            <a:endParaRPr lang="en-US" sz="1622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современный образ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Ханбок надевают на праздники и семейные торжества. Его яркие линии и свободный крой напоминают о старинных традициях, которые сохраняются в современной городской жизни.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Чусок и Новый год по лунному календарю остаются важными семейными днями. Люди навещают родственников, готовят угощения и вспоминают предков, укрепляя связь поколений.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Кимчи и другие ферментированные блюда занимают особое место в повседневном питании. Они показывают, как природные условия и опыт многих поколений влияли на кухню страны.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кварталы Сеула и других городов известны небоскрёбами, быстрым интернетом и цифровыми сервисами. При этом рядом сохраняются дворцы, храмы и исторические улицы.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загрязнение воздуха усиливается из-за плотного движения, промышленных выбросов и высокой концентрации населения. Поэтому важны общественный транспорт, электромобили и более чистые технологии.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свободных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ограниченной площади особенно остро стоят вопросы застройки, сохранения зелёных зон и рационального использования территории. Города стараются развиваться компактно и экономно.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районы нуждаются в защите от загрязнения и чрезмерного вылова рыбы. Сохранение морских экосистем важно для рыболовства, отдыха и устойчивого развития портовых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переработку отходов, энергосбережение и озеленение городов. Такие меры помогают уменьшить нагрузку на природу и сделать жизнь в густонаселённой стране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органы власти Республики Корея и их роль в управлении 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89" y="1642900"/>
            <a:ext cx="188034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в современном мире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входит в число крупнейших экономик мира и активно участвует в международной торговле. Её товары и технологии известны далеко за пределами Азии.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поддерживает тесные связи с США, Китаем, Японией и государствами Европы. Участие в ООН и G20 подчёркивает её заметную роль в международных делах.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всём мире востребованы корейская электроника, автомобили и суда. Эти отрасли показывают, как промышленность страны опирается на технологии, качество и экспорт.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музыка, кино, сериалы и мода сделали страну заметной и среди молодёжи. Поэтому Республика Корея влияет не только на экономику, но и на культуру.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сочетает небольшую территорию, высокую плотность населения, развитую промышленность и сильные морские связи. Природа, экономика и культура здесь тесно связаны и вместе формируют узнаваемый облик страны.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Корея: страна больших возможностей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2026-06-02T12:34:29Z</dcterms:created>
  <dcterms:modified xsi:type="dcterms:W3CDTF">2026-06-02T12:34:29Z</dcterms:modified>
</cp:coreProperties>
</file>