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считать до четырёх, читать и писать цифру 4.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и цифра 4: знакомимся с новой четвёркой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четвёрка вокруг нас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Четвёрка живёт в школьных вещах, дома и на улице: в карандашах, кубиках, чашках и колёсах. Она помогает точно назвать количество и легко находить своё место между 3 и 5.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4 пишется из трёх частей и сразу узнаётся по угловатой форме.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них складывается аккуратная цифра в тетради.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элемента
</a:t>
            </a:r>
            <a:endParaRPr lang="en-US" sz="4014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образец написания цифры 4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мяча на полке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удобно показать четыре одинаковых мяча, стоящих рядом. Если пересчитать их по порядку, получится ровно: 1, 2, 3, 4. Такая группа помогает увидеть, что число 4 обозначает точное количество предметов.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яблока в корзине
</a:t>
            </a:r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корзине лежат четыре яблока, и каждое из них можно назвать отдельно. Когда предметов не больше и не меньше, а именно четыре, ребёнок легко связывает количество со словом «четыре» и цифрой 4.
</a:t>
            </a:r>
            <a:endParaRPr lang="en-US" sz="1363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кубика в ряд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удобно выстроить в линию, чтобы их было просто считать глазами и пальцем. Четыре одинаковых кубика показывают, что одно число может обозначать целую маленькую группу, а не один предмет.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предмета рядом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от одного до четырёх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один предмет. Это начало счёта, с которого удобно двигаться дальше.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ещё один предмет, и их становится два. Число растёт на один.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шаг — и получается три предмета. Счёт идёт спокойно и по порядку.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Прибавляем ещё один предмет, и выходит четыре. Это уже знакомая четвёрка.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4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можно показать как 1 и 3. Если соединить один предмет с тремя, получится целое число 4, и это легко проверить на счётных палочках.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вариант — 2 и 2. Такая пара особенно удобна: части одинаковые, поэтому видно, как число можно разложить без остатка.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обратная запись: 3 и 1. Она напоминает, что части можно менять местами, а итог всё равно остаётся прежним — 4.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получается число 4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одного количества к следующему при прибавлении одного предмета.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число 4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стороны и четыре угла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всегда четыре стороны и четыре угла. Все стороны у него одинаковой длины, поэтому фигура выглядит ровной и аккуратной.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которую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легко заметить в плитке, окне или клетке тетради. Такие примеры помогают увидеть число 4 не только в счёте, но и в геометрии.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времени года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природа отдыхает под снегом, а дети надевают тёплую одежду. Это одно из четырёх времён года, и оно всегда приходит в свой черёд.
</a:t>
            </a:r>
            <a:endParaRPr lang="en-US" sz="136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тает снег, появляются листья и первые цветы. После зимы наступает новый сезон, который тоже входит в большую четвёрку года.
</a:t>
            </a:r>
            <a:endParaRPr lang="en-US" sz="136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дни длиннее, светлее и теплее. Можно много гулять, отдыхать и играть на свежем воздухе, замечая, как меняется природа.
</a:t>
            </a:r>
            <a:endParaRPr lang="en-US" sz="136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 и опадают, а в школе начинается новый ритм занятий. Этот сезон завершает круг из четырёх времён года.
</a:t>
            </a:r>
            <a:endParaRPr lang="en-US" sz="13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лапы, четыре колеса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кошки, собаки и лошади обычно по четыре лапы. Это удобно для движения и сразу помогает запомнить четвёрку на знакомых примерах из жизни.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машины обычно четыре колеса. Когда предметы расположены попарно и симметрично, число 4 заметить особенно легко, почти как маленькую подсказку.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четвёрка встречается не только в учебнике. Она живёт рядом с нами — в животных, транспорте и повседневных наблюдениях.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цифра 4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дома
</a:t>
            </a:r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4 помогает быстро читать адрес: на табличке дома, квартиры или подъезда она сразу показывает нужное место без длинной записи словами.
</a:t>
            </a:r>
            <a:endParaRPr lang="en-US" sz="136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календаре цифра 4 встречается в дате, номере недели или месяца. Она помогает не потеряться во времени и точно назвать день.
</a:t>
            </a:r>
            <a:endParaRPr lang="en-US" sz="132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посчитать игрушки, тетради или карандаши, цифра 4 записывает результат коротко и понятно. Так легче сравнивать группы и не ошибаться.
</a:t>
            </a:r>
            <a:endParaRPr lang="en-US" sz="132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простых примерах цифра 4 становится частью записи числа и помогает читать задания. В первом классе важно узнавать её среди других цифр сразу.
</a:t>
            </a:r>
            <a:endParaRPr lang="en-US" sz="12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карандаша на столе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четыре одинаковых карандаша. Их удобно пересчитать по одному: первый, второй, третий, четвёртый. После счёта становится ясно, что перед нами ровно четыре предмета, а не три и не пять.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пуговицы для сравнения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увидеть четыре яркие пуговицы. Они расположены так, чтобы каждый предмет был заметен, и их легко проверить глазами. Такая группа помогает ребёнку связать количество с цифрой 4 без лишних догадок.
</a:t>
            </a:r>
            <a:endParaRPr lang="en-US" sz="1152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морковки в корзинке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небольшой корзинке лежат четыре морковки. Их можно не только посчитать, но и сравнить по размеру или цвету, если рисунок это позволяет. Главное — сразу увидеть: все предметы составляют одну группу из четырёх.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предмета в одной группе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число 4 в задаче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группу предметов, затем пересчитываем их по одному и выбираем правильную запись числа.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Порядковое место показывает, кто идёт по счёту. Четвёртый может быть в любой длинной очереди, даже если предметов намного больше.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в ряду стоит после третьего и помогает понять порядок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«Число 4»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числом 4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четыре предмета одного цвета в комнате: это могут быть красные кубики, синие флажки или зелёные карандаши. Игра тренирует внимание и быстрый пересчёт.
</a:t>
            </a:r>
            <a:endParaRPr lang="en-US" sz="158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 две маленькие группы так, чтобы вместе получилось четыре. Можно брать 1 и 3, 2 и 2 или 3 и 1. Так ребёнок видит состав числа на практике.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две группы предметов: где их четыре, а где меньше или больше. Такая игра учит замечать число в окружающих вещах и не путать количество с порядком.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цифру 4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ведём короткую верхнюю линию, затем наклонную линию вниз и, наконец, длинную вертикальную палочку. Движения лучше выполнять без спешки, чтобы цифра получилась ровной и понятной.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удобно обвести образец по стрелкам и написать несколько четвёрок самостоятельно. Если линии аккуратные и углы чёткие, цифра 4 сразу читается без труда.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666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49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3169" y="1295150"/>
            <a:ext cx="473813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числа 4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четвёркой
</a:t>
            </a:r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числом 4 в числовом ряду стоит 3. Это помогает увидеть, какое число было раньше, и быстро продолжить счёт без остановки.
</a:t>
            </a:r>
            <a:endParaRPr lang="en-US" sz="1545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четвёрка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находится между соседями и занимает своё место в ряду чисел. Оно показывает порядок чисел и помогает не перепутать их последовательность.
</a:t>
            </a:r>
            <a:endParaRPr lang="en-US" sz="1505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четвёрки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числа 4 идёт 5. Если ребёнок знает соседа справа, ему легче сравнивать числа, искать большее и меньшее и уверенно считать дальше.
</a:t>
            </a:r>
            <a:endParaRPr lang="en-US" sz="15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 четырьмя лепестками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природе встречается цветок с четырьмя лепестками. Такой пример легко заметить на прогулке или на рисунке. Он показывает, что число 4 можно увидеть не только в тетради, но и в живом мире вокруг нас.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лапы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кошки, собаки и лошади обычно четыре лапы. Это привычный и очень понятный пример для детей: тело животного выглядит симметрично, и число 4 помогает это заметить. Даже самый шустрый кот здесь не собьётся со счёта.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у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игрушек, окон или подставок можно найти четыре одинаковые части. Ребёнок видит их дома, в классе и во дворе. Такие примеры помогают понять, что число 4 рядом почти каждый день.
</a:t>
            </a:r>
            <a:endParaRPr lang="en-US" sz="1414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в природе и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знание числа 4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пересчитать предметы по одному и назвать итог: «четыре». Если счёт правильный, можно записать цифру 4 и проверить себя ещё раз.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найти число 4 среди других цифр, а ещё назвать его соседей. Это упражнение помогает запомнить место четвёрки в числовом ряду.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полезно посмотреть на группы предметов и сказать, где их ровно четыре. Если количество меняется, меняется и число — это важно заметить сразу.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Четвёрка в счёте, в записи 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умеем видеть четыре предмета, называть число 4 и писать его цифрой. Четвёрка помогает считать, сравнивать и узнавать знакомые формы каждый день.
</a:t>
            </a:r>
            <a:endParaRPr lang="en-US" sz="473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2026-05-20T14:33:55Z</dcterms:created>
  <dcterms:modified xsi:type="dcterms:W3CDTF">2026-05-20T14:33:55Z</dcterms:modified>
</cp:coreProperties>
</file>