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эпоху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Средневековья понимали дороги, моря и далекие земли?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Средневековью была нужна география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помогала не только ориентироваться на местности, но и находить рынки, порты, святые места и пути к соседним землям.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представляли мир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Божественный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часто понимали через христианскую картину истории: земля казалась частью божественного замысла, а не объектом для точного измерения и сравнения.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были известные области Европы и Средиземноморья, где проходили торговля, паломничества и политические контакты между разными народами.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Далекие края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территории воспринимались как менее понятные и более опасные: их связывали с чудесами, необычными народами и странными природными явлениями.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мире опирались на Библию и античные сочинения, поэтому новые сведения нередко встраивались в уже готовую картину.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путешественников мог менять взгляды, но не сразу: необычные рассказы часто вызывали сомнения и смешивались с легендами.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брались географические сведения
</a:t>
            </a:r>
            <a:endParaRPr lang="en-US" sz="2909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сообщали о народах, обычаях и климате, но их рассказы нередко передавались через слухи, поэтому точность зависела от источника и пересказа.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и воины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и воины описывали святые места, крепости и перевалы, оставляя заметки о том, как добраться до нужного пункта и чего опасаться.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рассказывали о дорогах, переправах, городах и расстояниях, потому что сами проходили длинные маршруты и замечали то, что было полезно в пути.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приносили сведения о портах, товарах, ветрах и опасных участках моря; их наблюдения особенно ценили там, где велась постоянная морская торговля.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T-образные карты и космографические представления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T-образная схема делила мир на три части: Азию, Европу и Африку. Она помогала представить устройство земли, но не показывала реальные размеры материков.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строились вокруг религиозного смысла, а не навигации. Важнее было объяснить место человека в истории, чем точно измерить расстояния между землями.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а не 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морей и рек служили символическими границами. Поэтому карта выглядела как понятная схема, а не как инструмент для плавания или поиска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карты были похожи на символы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Космографические карты объединяли земной шар, моря и библейскую историю в единую картину, чтобы показать не только пространство, но и смысл мироустройства.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 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изображениях нередко появлялись рай, чудовища и легендарные народы. Они делали карту наглядной и запоминающейся, но сильно смешивали факты и веру.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мало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районы заполнялись фантазией, потому что сведений о них было мало. Чем дальше находилась земля, тем больше на ней было условных образов.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для 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мореплавания такие карты были неудобны: они плохо помогали считать расстояния и выбирать курс, поэтому их дополняли более практичными схемами.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Портоланы: карты для моряков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 создавали для моряков, которым нужно было быстро находить гавани, мыса и опасные участки берега. Точность побережья была важнее общей формы континентов.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курс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картах показывали порты, береговую линию и направления между ними. Благодаря этому мореплаватели могли лучше планировать переходы вдоль побережья.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 особенно пригодились в Средиземном море, где было много торговых маршрутов и коротких морских переходов между крупными портами.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астролябия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Магнитная стрелка указывала направление, помогая держать курс даже тогда, когда берег скрывался из виду или погода мешала ориентироваться по приметам.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позволяла определять положение по звездам и высоте Солнца, что особенно помогало в открытом море и при дальних переходах.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берегом дополняло приборы: моряки отмечали мысы, острова и знакомые очертания суши, чтобы сверять путь с картой и памятью.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плавания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течения тоже были частью навигации. Опытные мореходы учитывали сезон и погоду, чтобы безопаснее выбирать время и направление плавания.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как центр обмена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двигались не только товары: вместе с ними распространялись языки, навыки кораблестроения и сведения о дальних берегах.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иллюстративная схема по материалам школьного курса истории Средневековья.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связи шли через порты, где товары и знания быстро переходили от одного мира к другому.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два столетия походов расширили знания европейцев о Восточном Средиземноморье и пути к нему.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Крестовых походов, 1096–1291 гг.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1096–1291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 время накапливались практические сведения о дорогах, крепостях и портах Востока.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географы и путешественники создавали описания путей, городов и морей, которые помогали купцам и мореплавателям увереннее ориентироваться в огромном пространстве Евразии.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трудам аль-Идриси, Ибн Хордадбеха и Ибн Баттуты.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географическая традиция особенно сильно влияла на мореплавание и торговлю.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и муссоны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морских путях Индийского океана решающим был сезонный ветер: он позволял заранее планировать выход в море и возвращение в порт.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сезонной смены муссонов в Индийском океане; историческая география.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важные сезонные ветры делали торговлю предсказуемой и связывали между собой далёкие порты.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 северные маршруты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опыту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в Северной Атлантике требовали точного знания берегов, течений и мест для остановок. Именно поэтому викинги строили маршрут по памяти, наблюдениям и опыту поколений.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 и Гренландия стали для северных мореплавателей важными промежуточными пунктами. Там они могли пополнять запасы, пережидать непогоду и двигаться дальше вдоль знакомых берегов.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берегов Северной Америки показало пределы тогдашнего мира и одновременно его расширение. Северные маршруты доказали, что океан можно пересекать, если уметь читать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Руси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дороги связывали северные земли с Византией и степью лучше многих сухопутных трасс. По воде было проще перевозить товары, людей и сведения на большие расстояния.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Днепру, Волхову и другим рекам шли купцы, сборщики дани и дружины. Водный путь ускорял движение, а пороги и переволоки становились важными точками маршрута.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сети соединяли разные природные зоны: лес, степь и побережья морей. Это делало русские земли частью широкого обмена между соседними регионами.
</a:t>
            </a:r>
            <a:endParaRPr lang="en-US" sz="1164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возникали там, где было удобно контролировать переправы, пристани и торговые узлы. Поэтому крупные реки становились основой роста ремесла и обмена.
</a:t>
            </a:r>
            <a:endParaRPr lang="en-US" sz="11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товары и знания проходили по Шёлковому пути
</a:t>
            </a:r>
            <a:pPr algn="l" indent="0" marL="0">
              <a:lnSpc>
                <a:spcPct val="80000"/>
              </a:lnSpc>
              <a:buNone/>
            </a:pPr>
            <a:r>
              <a:rPr lang="en-US" sz="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главных направлений сухопутного обмена в Евразии.
</a:t>
            </a:r>
            <a:endParaRPr lang="en-US" sz="23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и усиление связей между регионами
</a:t>
            </a:r>
            <a:endParaRPr lang="en-US" sz="29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объединила большие пространства под одной властью и упростила передвижение по сухопутным маршрутам. Это уменьшало число случайных препятствий и ускоряло обмен сведениями.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послы могли проходить длинные пути быстрее, чем прежде, потому что дороги и переправы лучше охранялись. Вместе с ними перемещались карты, письма и новости.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между городами стали регулярнее, а значит, путешественники чаще сравнивали расстояния, направления и условия пути. Так знания о Евразии становились более согласованными.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круг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сеть распространялись не только товары, но и технологии, религиозные тексты и наблюдения о природе. География постепенно превращалась в более точное описание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культур в географию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вкладов показывает, что разные регионы развивали географию по-своему: одни уточняли карты, другие маршруты, третьи навигационные приёмы.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по истории средневековой картографии и навигации.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география развивалась не в одном центре, а через обмен знаниями между несколькими цивилизациями.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Средневековье ошибалось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карты часто объединяли реальные сведения с религиозными образами. Из-за этого рядом с известными землями могли появляться чудеса, легендарные народы и необычные существа.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нередко оценивали на глаз или по рассказам других людей. Поэтому путь мог казаться короче или длиннее, чем был на самом деле, особенно в дальних странах.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линии неизвестных территорий изображали приблизительно, опираясь на слухи и редкие наблюдения. Ошибки особенно заметны были там, куда путешественники попадали редко.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в знаниях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часто представлялась слишком большой и загадочной, а удалённые области заполнялись догадками. Это показывало, насколько ограниченными были знания о мире без регулярных путешествий.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становились точнее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путешественники возвращались с практическим опытом, тем точнее становились описания мира. Так знания постепенно переходили от легенд к наблюдениям.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караванные города и дворы правителей превращались в центры обмена новостями. Там встречались люди из разных стран и уточняли сведения о дорогах и расстояниях.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поездки и паломничества приносили новые наблюдения из разных мест. Когда одни и те же сведения повторялись у разных людей, доверие к ним возрастало.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карты, рассказы купцов и звёздные наблюдения стали сравнивать между собой. Такой подход помогал отделять полезные сведения от ошибок и преувеличений.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как начало нового взгляда на мир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география не была точной в современном смысле, но именно она связала веру, опыт и обмен знаниями. Благодаря ей мир становился понятнее, а путешествия — смелее и надёжнее.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2026-07-26T18:05:19Z</dcterms:created>
  <dcterms:modified xsi:type="dcterms:W3CDTF">2026-07-26T18:05:19Z</dcterms:modified>
</cp:coreProperties>
</file>