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 обработки строковых 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— это текст из символов. Операции над ними помогают находить, менять и проверять данные.
</a:t>
            </a:r>
            <a:endParaRPr lang="en-US" sz="36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встречаются в файлах, паролях, сообщениях, адресах электронной почты и командах. В школьных задачах они показывают, что программа работает не только с числами. Три базовые проблемы — длина, позиция символа и точное совпадение с образцом.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информатике изучают обработку строк
</a:t>
            </a:r>
            <a:endParaRPr lang="en-US" sz="274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— это упорядоченный набор символов, которые идут один за другим. При этом важны их точные позиции: результат вычислений зависит не от «смысла», а от конкретной последовательности.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строки может быть нулевой, если текст пустой, либо включать любое количество символов. Сколько именно — зависит от языка и правил работы со строковыми данными, но сама идея длины универсальна.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различают отдельные символы, подстроки и разделители. Пробелы — тоже символы: они учитываются в начале, середине и конце, поэтому «незаметные» отличия меняют итоговый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как особый вид данных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типовые действия со строками: измерение, объединение, сравнение, поиск, извлечение и изменение регистра. В школьных алгоритмах именно эти операции чаще всего повторяются из задачи в задачу.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учебных формулировок сводится к нескольким стандартным действиям над последовательностью символов.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со строками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строковые средства языка программирования.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поиска возвращают позицию найденного символа или подстроки. Если совпадения нет, используется специальный результат, по которому программа понимает, что условие не выполнено.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символа и подстроки в тексте
</a:t>
            </a:r>
            <a:endParaRPr lang="en-US" sz="2121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как способ «поймать» нужный фрагмент
</a:t>
            </a:r>
            <a:endParaRPr lang="en-US" sz="164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поиск символа «@» помогает проверить структуру адреса электронной почты, а поиск точки и двоеточия — разбирать даты и время. Поиск пробела удобен, когда нужно выделять отдельные слова, а в ответе хранится позиция фрагмента.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практических задач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обработки строки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сценарий для учебных задач: от ввода до вывода с обработкой 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удаления, вставки и замены фрагментов
</a:t>
            </a:r>
            <a:endParaRPr lang="en-US" sz="246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Удаляющая процедура вырезает часть строки, опираясь на указанные позиции или границы. Её используют, чтобы убрать лишние символы, исправить формат и очистить ввод от «шумов».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по позиции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вставки добавляет заданный фрагмент в нужное место строки. Это помогает дополнять данные, восстанавливать шаблон и подготавливать текст к дальнейшей обработке.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нового фрагмента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заменяет один непрерывный участок строки на другой фрагмент. Такой приём удобен для исправления опечаток и преобразования текста по заданным правилам.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участка другим
</a:t>
            </a:r>
            <a:endParaRPr lang="en-US" sz="122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удаление, вставка и замена чаще всего работают вместе с поиском и проверкой длины строки. Сначала находят нужное место, затем выполняют редактирование, не выходя за границы.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 поиском и длиной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работа со строками редко ограничивается одним действием: поиск приводит к сравнению, затем выделение или замена улучшают формат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контроль корректности текста держится на поиске и сопоставлении. Остальные операции обычно «подстраивают» найденный результат под требования задания.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по типовым школьным заданиям; точные статистические данные не приводятся.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строковые операции используются чаще всего
</a:t>
            </a:r>
            <a:endParaRPr lang="en-US" sz="24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сравнения можно сделать вывод: строки равны, различаются или одна располагается раньше другой в алфавитном смысле. Такой результат удобно использовать в алгоритмах упорядочивания и проверках условий.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строк и влияние регистра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сравниваются посимвольно: программа начинает с первых символов и движется дальше. Сравнение продолжается, пока не встретится первое различие или не закончится одна из строк.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регистр: строки «Hello» и «hello» не совпадают при чувствительности к написанию. Аналогично влияет лишний пробел в начале или конце — даже один символ меняет результат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регистра и очистка текста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перевода в верхний и нижний регистр нужны для унификации текста: так сравнение становится более предсказуемым. Например, одинаковые слова, написанные разным образом, перестают выглядеть «разными» из‑за регистра.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пробелов по краям строки убирает ошибки, связанные с невидимыми символами. Дополнительно замена повторяющихся разделителей делает текст аккуратнее и помогает стабилизировать дальнейшую обработку.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816" y="1068000"/>
            <a:ext cx="353366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типовые средства обычно встречаются в учебных языках программирования: вычисление длины, копирование фрагмента, поиск подстроки, удаление и вставка частей текста, а также приведение регистра. Такой набор закрывает большинство задач по работе с 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строковые средства охватывают основные учебные сценарии: измерение, поиск, извлечение и редактирование текста, поэтому их знание напрямую помогает решать типовые алгоритмические задачи.
</a:t>
            </a:r>
            <a:endParaRPr lang="en-US" sz="1106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строковые функции и процедуры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библиотеки школьных языков программирования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языках встречается нумерация с 0 и с 1. Ошибки возникают при обращении вне диапазона, неверной длине или работе с пустой строкой.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одинаково понимать, как нумеруются символы, чтобы корректно обращаться к нужным позициям.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практика языков программирования и алгоритмические курсы (различия индексации 0/1)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линейном поиске или посимвольном сравнении время растёт пропорционально количеству символов, поэтому длинные тексты требуют больше шагов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длину входной строки, алгоритму почти всегда приходится проверить больше позиций. Отсюда — необходимость аккуратных и эффективных строковых процедур.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поведения типовых алгоритмов строкового поиска и сравнения (без привязки к конкретной библиотеке)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длина строки влияет на объём обработки
</a:t>
            </a:r>
            <a:endParaRPr lang="en-US" sz="28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пробелы и «невидимые» разделители меняют результат поиска и сравнения. Например, строка с пробелом в начале может считаться не равной «чистой», хотя визуально кажется одинаковой.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строками
</a:t>
            </a:r>
            <a:endParaRPr lang="en-US" sz="267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индекс символа появляется из‑за расхождения нумерации и неверной оценки длины. Тогда программа либо обращается «мимо», либо извлекает не тот фрагмент, нарушая логику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строка, пропущенный разделитель и неверная кодировка ломают обработку форматов. Это часто проявляется в данных для входа: даты, телефоны, адреса, имена файлов и идентификаторы.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регистр (строчные и прописные буквы) приводит к ложным несоответствиям. Особенно заметно при проверке логинов и кодов, где 'a' и 'A' — разные символы для программы.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корректности текстового ввода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учебный алгоритм для валидации: длина, обязательные символы, сравнение с образцом и ветвление по результату.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«Вычистка» ввода перед проверкой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ввода пользователем текст нередко содержит лишние пробелы и разные регистры. С помощью процедур очистки и приведения регистра программа приводит строку к единому виду. Затем выполняется проверка формата — так ошибки становятся меньше и поиск совпадений работает стабильнее.
</a:t>
            </a:r>
            <a:endParaRPr lang="en-US" sz="104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нужного фрагмента в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или в школьном тренажёре требуется находить слова по образцу. Функции поиска по подстроке возвращают позицию найденного фрагмента или сигнал о том, что совпадения нет. Далее программа может подсветить результат или сформировать сообщение пользователю, что именно не найдено.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данных для дальнейшей обработки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регистрации строку часто редактируют: вставляют разделители, удаляют лишние символы и заменяют части по шаблону. Такое преобразование делает данные единообразными для базы и сравнения. В результате сообщение пользователю выглядит аккуратно, а проверка — понятной и предсказуемой.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строковых операций
</a:t>
            </a:r>
            <a:endParaRPr lang="en-US" sz="27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нормализации строки программа реже ошибается в поиске и сравнении, потому что формат становится единым: пробелы и регистр согласованы.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стандартными строковыми операциями уменьшает «шум» во входных данных. Это повышает точность проверок и делает результаты более сравнимыми.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наблюдение в учебных задачах по валидации и нормализации текста (без привязки к конкретному набору данных)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текста до и после обработки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 в структуре программы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возвращает значение, например длину строки или позицию подстроки. Поэтому её удобно использовать прямо в выражениях и условиях, когда результат влияет на дальнейшее ветвление алгоритма.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выполняет действие без обязательного возвращаемого значения, например удаляет часть строки или вставляет фрагмент. Она изменяет строку как «средство работы», а затем программа продолжает обработку.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различие между функцией и процедурой улучшает читаемость кода: понятно, где берётся результат, а где выполняется операция. Это помогает не путать «вычисление» и «изменение данных».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позволяет повторно использовать готовые блоки: одинаковые операции удаления, вставки или поиска применяются в разных заданиях. В школьных алгоритмах это особенно упрощает построение последовательностей шагов.
</a:t>
            </a:r>
            <a:endParaRPr lang="en-US" sz="12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932" y="1148225"/>
            <a:ext cx="412953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типовые школьные задачи с подходящими строковыми средствами: поиск, выделение, удаление, изменение регистра, измерение длины и сравнение. Даже небольшой набор закрывает большинство практических кейсов.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набор стандартных операций позволяет быстро собирать решения для типовых задач 10 класса: от валидации до преобразования и анализа текста.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строковых инструментов для школьных задач
</a:t>
            </a:r>
            <a:endParaRPr lang="en-US" sz="220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информатике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даёт владение строковыми операциями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 обработки строк позволяют искать, сравнивать, изменять и проверять текстовые данные. Это нужно для ввода и исправления ошибок, проверки форматов и подготовки к дальнейшей обработке. Понимание длины, индексов, регистра и границ текста — фундамент более сложных алгоритмов.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2026-05-12T16:19:16Z</dcterms:created>
  <dcterms:modified xsi:type="dcterms:W3CDTF">2026-05-12T16:19:16Z</dcterms:modified>
</cp:coreProperties>
</file>