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Дерево. Предыдущие вершины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 информатике состоит из корня и связей. Учимся находить предыдущие вершины.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видим деревья каждый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встречаются в программах, в папках на компьютере и в разных схемах. Там показано, кто от кого зависит, и связи идут без кругов. Для третьего класса мы рисуем простые деревья и ищем вершину выше.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запомним главные слова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точка на схеме дерева. Она обозначает «место» в рисунке. У вершины может быть связь с другими вершинами: выше или ниже. Без точек дерева не получится.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— это линия, которая соединяет две вершины. По ребру мы понимаем, что одна вершина связана с другой. В дереве линии не замыкаются в круг. Поэтому схема остаётся понятной.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Потомок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находятся ниже. Это вершины, которые появляются «после» данной вершины. Если смотреть сверху вниз, потомки как веточки, растущие дальше. Так легко различать, что растёт вниз по дереву.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Предок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— это вершины, которые расположены выше. Они связаны с текущей вершиной и ведут к корню. Ближайший предок — это предыдущая вершина. В детских задачах удобно представлять «семью» вершин.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дерева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верхняя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самая верхняя вершина дерева. У корня нет предыдущей вершины, потому что «над ним» ничего нет. От корня начинаются все ветви и все связи в рисунке, словно старт у игры.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корень обычно выделяют отдельно, чтобы его легко было узнать. В маленьком дереве корень может иметь двух или трёх детей. У каждого ребёнка потом может быть своё продолжение.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Предыдущая вершина — это та, от которой связь идёт вниз к другой вершине. Её ещё называют родителем. Для каждой вершины, кроме корня, предыдущая вершина только одна.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вершина стоит ниже, нужно посмотреть вверх на один шаг. Там и находится её предыдущая вершина. Такой шаг помогает не перепутать направления и правильно читать дерево.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правило: корень — исключение. У корня нет родителя, потому что у него нет предыдущей вершины. Поэтому искать вверх для корня не требуется — это конец цепочки.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Предыдущая вершина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предыдущую вершину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Двигаемся вверх по одному ребру и проверяем, не корень ли это.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— это вершины, которые расположены ниже. Они показывают продолжение дерева вниз. Чем дальше вниз, тем «дальше» потомок от текущей вершины — как продолжение истории.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и предки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находятся выше. Они помогают понять, откуда вершина появилась. Предыдущая вершина — ближайший предок: если подняться на один шаг вверх, получим именно 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подняться ещё выше, появятся более дальние предки. Удобно думать о дереве как о семье: наверху — старшие, внизу — младшие. Так легче запомнить отношения между вершинами.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картинки для воображения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вверх до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ты поднимаешься по лестнице из вершин: вниз была точка, а теперь ты идёшь к прошлым. Каждый следующий шаг — это предыдущая вершина. В конце цепочки всегда ждёт корень.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к корню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увидеть стрелки, которые показывают движение к корню. Они как маленькие подсказки: «иди вверх по ребру». Главное правило — не прыгать через уровни, а делать шаг за шагом.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вершина — один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берёшь нижнюю вершину и двигаешься к предыдущим, маршрут ведёт вверх по одной линии. Этот путь не превращается в круг. Он всегда заканчивается корнем, как будто дерево говорит: «вот начало».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это вершина без потомков. Обычно лист находится в самом низу дерева. Это конец веточки: дальше вниз от него уже не идёт продолжение.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дерева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листа всё равно есть предыдущая вершина, если только лист не является корнем. Значит, даже у «кончика» есть родитель, просто продолжения вниз нет. Лист всегда что-то «наследует» вверх.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похожи на кончики веток в природе: к ним можно добраться, поднимаясь от них по предыдущим вершинам. Если лист не корень, то путь вверх обязательно продолжается до корня.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дерева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уровень: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уровне стоит корень. Он самый верхний и задаёт начало всего дерева. С него начинаются все ветви и связи.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уровень: дети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уровне находятся дети корня. Они соединены с корнем ребром. От них могут продолжаться новые вершины ниже.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уровень и дальше: глубже — дольше путь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вершина, тем больше шагов нужно сделать, чтобы дойти до корня. Уровни помогают быстро понять, какая вершина выше, а какая ниже.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 дереве: кто к кому «приходит»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растёт вниз: из корня идут дети, а у каждого ребёнка есть ровно одна предыдущая вершина. Поэтому путь вверх всегда возвращает к одному родителю.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маленького дерева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у корня A есть дети B и C. У B появляются два ребёнка: D и E. Так удобно учиться: видны уровни и можно шагать взглядом вверх по линиям к корню.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Предыдущая вершина для D — это B. Предыдущая вершина для B — это A. Корень можно выделить одним цветом, детей — другим, а листья, например D и E, — третьим.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вершины, кроме корня, есть ровно одна предыдущая. Благодаря этому у любой вершины получается один понятный путь к корню.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деревьям (определение дерева и «предыдущей вершины»)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 корню ведёт только один ближайший шаг вверх без «двойных маршрутов».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 по дереву идут потомки: туда, где линии расходятся и появляются новые вершины. Там растут веточки, и дальше всё «уводит» от корня.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направление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вершина стоит выше на рисунке, то это часто и есть её предыдущая. Проверяйте связь по ребру: есть линия наверх — значит, там предок.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идут предки: вы возвращаетесь к более старшим вершинам. Предыдущая вершина всегда находится на один шаг ближе к корню, поэтому движение вверх — это «шаг назад».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правило для памяти: вверх — к старшему, вниз — к младшим. Так легче находить родителей и не путать, где «кто кого». 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 корнем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корня нет предыдущей вершины. Это частая ошибка в заданиях: дети пытаются найти «предка над корнем», но над ним ничего нет. Корень — это начало всего дерева.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корень часто показывают отдельно, без линии сверху. Так проще увидеть, что у него нет вершины-предка и не нужно искать связь «в обратную сторону». 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ответа: шаг к предыдущей вершине
</a:t>
            </a:r>
            <a:endParaRPr lang="en-US" sz="204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проверки: сначала определяем, не является ли вершина корнем, затем поднимаемся по одному ребру вверх.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60879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87129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полезно это правило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Папки и подпапки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дереве показаны папки, предыдущая вершина помогает понять, откуда «пришла» подпапка. По ребру вверх вы находите ближайший уровень выше.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с вершинами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информатике правило удобно для чтения рисунков. Оно подсказывает, какая вершина является родителем, и помогает не перепутать направление шагов.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пути к корню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добраться до корня, поднимаются только по одному ребру. Так получается аккуратная цепочка предков без пропусков уровней и без ошибок в связях.
</a:t>
            </a:r>
            <a:endParaRPr lang="en-US" sz="11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 несколькими шагами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вершина находится глубоко, к корню поднимаются по одному ребру за раз. Например, от H можно перейти к F, потом к E, потом к A — когда так соединены вершины на рисунке.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Перескакивать через уровни нельзя: каждый подъём показывает одну предыдущую вершину. Поэтому движения вверх похожи на маленькие ступеньки, ведущие обратно к корню шаг за шагом.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вершины, кроме корня, есть ровно одна предыдущая вершина. Это правило — основа всего, что мы делаем с деревьями.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корня предыдущей вершины нет, потому что он стоит самым первым. Он как «стартовая точка»: над ним ничего не растёт.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это правило, становится легче читать дерево, находить родителей и двигаться к корню. Тогда схемы перестают казаться запутанными и становятся понятными.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читаем дерево сверху и снизу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состоит из вершин и ребер. Корень начинает дерево, а предыдущая вершина показывает шаг вверх. У каждой вершины, кроме корня, только один родитель, поэтому путь к корню легко найти.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2026-05-12T11:57:31Z</dcterms:created>
  <dcterms:modified xsi:type="dcterms:W3CDTF">2026-05-12T11:57:31Z</dcterms:modified>
</cp:coreProperties>
</file>