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хочешь быть здоров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школьнику беречь здоровье каждый день.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это когда есть силы учиться, играть, гулять и радоваться новому дню. Для этого нужны сон, еда, вода, движение и свежий воздух каждый день.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расти и не уставать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делает тело сильнее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бег и прыжки тренируют мышцы ног, рук и спины. Когда тело двигается регулярно, оно становится выносливее и легче справляется с играми, прогулками и уроками.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 помогают костям расти крепкими и прочными. Чем больше ребёнок двигается, тем лучше его тело поддерживает нагрузку и тем увереннее он чувствует себя в движении.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Ловкое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активности сердце работает бодрее, а кровь быстрее разносит кислород по организму. Это помогает человеку не только бегать и прыгать, но и меньше уставать.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для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разминка на перемене полезна: можно встать, потянуться и немного пройтись. Долгое сидение утомляет, а несколько движений помогают вернуть бодрость и внимание.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зарядки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Проснуться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простых движений помогают телу окончательно проснуться после сна. Потягивания, наклоны и шаги на месте делают утро бодрее и помогают быстрее включиться в новый день.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Разогреть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мышцы чуть-чуть разогрелись, двигаться становится приятнее и удобнее. Зарядка не должна быть трудной: достаточно простых упражнений, чтобы тело почувствовало себя готовым к делам.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зарядки появляется ощущение бодрости и хорошего настроя. Ребёнку легче собираться в школу, потому что тело уже проснулось, а голова работает яснее.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времени, много пользы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5–10 минут утром приносят пользу. Это немного, но такого времени хватает, чтобы зарядить организм энергией и начать день без сонной зевоты.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1677" y="1602393"/>
            <a:ext cx="198271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завтраком, обедом и ужином руки обязательно нужно мыть. Так микробы не попадут в рот вместе с едой и не испортят хороший аппетит.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руки касаются поручней, дверей и других предметов. После прогулки лучше вымыть их с мылом, чтобы убрать грязь и незаметных микробов.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туалета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туалета мытьё рук особенно важно. Тёплая вода и мыло помогают убрать то, что не должно оставаться на коже и попасть дальше.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гладил кота, собаку или играл с питомцем, руки тоже нужно вымыть. Так можно защитить себя от грязи и лишних микробов.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вымыть микробы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утром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зубы чистят после сна, чтобы убрать налёт и освежить рот. Щётка и паста с фтором помогают сделать зубы чище и крепче.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зубы нужно чистить ещё раз, чтобы убрать остатки еды после дня. Если этого не делать, микробам легче повредить зубы и дёсны.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со сладким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Липкие конфеты и частые сладости надолго остаются на зубах. Чем дольше сладкое находится во рту, тем больше работы у зубов и тем выше риск кариеса.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 врача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визит к стоматологу помогает заметить проблему вовремя. Врач проверяет зубы, подсказывает, как за ними ухаживать, и помогает сохранить улыбку здоровой.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любят заботу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положить на полезную тарелку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Тарелка, похожая на радугу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делают тарелку яркой, а организм получает разные витамины. Морковь, яблоко, огурец или ягоды помогают еде быть не только вкусной, но и полезной. Чем больше цветов, тем интереснее и разнообразнее питание.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из каши и молока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завтрак удобно есть кашу, а рядом поставить молочный продукт. Такая еда даёт энергию для уроков, чтения и подвижных игр. Она помогает дольше оставаться сытым и не думать о перекусах каждые пять минут.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для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рыба, яйца и бобовые нужны организму, потому что помогают расти и становиться сильнее. Эти продукты поддерживают мышцы и дают силы для активного дня. Если сочетать их с овощами, питание получается особенно хорошим.
</a:t>
            </a:r>
            <a:endParaRPr lang="en-US" sz="10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организму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организме хватает воды, голове легче думать и запоминать. Если ребёнок чувствует усталость или сухость во рту, стоит сначала выпить чистой воды.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мышц 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игр, бега и прогулок вода помогает мышцам работать без лишнего напряжения. Она нужна телу, чтобы двигаться бодро и не перегреваться.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кожи и самочувствия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кожу и помогает организму чувствовать себя лучше. Если пить мало, тело быстрее устаёт, а настроение может стать вялым и сонным.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выбрать для питья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пить, лучше выбрать обычную воду. Сладкие газированные напитки и очень сладкие соки не подходят для частого питья, особенно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столько сна обычно нужно детям 8–10 лет каждую ночь.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Academy of Sleep Medicine, рекомендации по сну для детей 6–12 лет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тело отдыхает, растёт и лучше восстанавливает силы после дня, поэтому школьнику важно не сокращать ночной отдых.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помогает быть здоровым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обычного дня школьника: утро, день и вечер связаны между собой и помогают не уставать.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31" y="2034466"/>
            <a:ext cx="284006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412" y="2034466"/>
            <a:ext cx="397608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689" y="2074624"/>
            <a:ext cx="467617" cy="3740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сидения в классе полезно выйти на улицу и подвигаться. Прогулка помогает мышцам размяться, а голове — отдохнуть от шума, книг и тетрадей.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 парке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 дворе, на площадке или в парке делают день бодрее. На свежем воздухе легче бегать, прыгать и дышать, чем в душном помещении.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понемногу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недолгая прогулка лучше, чем её отсутствие. Свежий воздух помогает почувствовать силы, поднять настроение и подготовиться к новым занятиям без лишней усталости.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нужен каждый день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Экрану тоже нужен перерыв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Потянись и разомнись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разминка помогает спине и рукам не затекать. Подойдут наклоны, повороты, шаги на месте и простые движения плечами — совсем без спортивных рекордов.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паузу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смотреть в экран, глаза быстро устают, а шея начинает ныть. Полезно каждые несколько минут отводить взгляд, вставать и немного менять положение тела.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 про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игры, прогулка и помощь по дому возвращают телу бодрость. Когда в день есть движение и перерывы, сидеть за экраном становится гораздо безопаснее.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Отдыхай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экрана можно почитать, порисовать, собрать конструктор или поиграть в спокойную игру. Такие занятия дают глазам и голове отдохнуть без телефона и планшета.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который не тянет в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рюкзак надевают на две лямки, нагрузка распределяется ровнее, и спина меньше устаёт. Если носить его на одном плече, тело начинает наклоняться, будто пытается удержать невидимый груз. Так появляется привычка сутулиться.
</a:t>
            </a:r>
            <a:endParaRPr lang="en-US" sz="1319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 стул по росту
</a:t>
            </a:r>
            <a:pPr algn="l" indent="0" marL="0">
              <a:lnSpc>
                <a:spcPct val="100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удобным столом ноги стоят на полу, а локти свободно лежат на поверхности. Тогда не хочется съезжать набок или тянуться к тетради, как башня, которая устала и слегка накренилась. Правильная посадка помогает сидеть дольше без напряжения.
</a:t>
            </a:r>
            <a:endParaRPr lang="en-US" sz="1314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спина остаётся ровной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98713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066" y="1602394"/>
            <a:ext cx="158616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 или травма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падении, порезе, ушибе или другой травме нужно сразу сообщить взрослым. Они смогут обработать рану, приложить холод или вызвать врача, если это необходимо.
</a:t>
            </a:r>
            <a:endParaRPr lang="en-US" sz="1352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специалиста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ребёнку плохо, взрослые решают, как правильно помочь: вызвать врача, дать воду, уложить отдыхать или поехать в поликлинику. Это лучше, чем надеяться на удачу.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слабость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поднялась температура, появилась сильная слабость или ребёнку трудно встать с постели, нужно сразу позвать взрослого. Он поможет отдохнуть и решит, нужен ли врач.
</a:t>
            </a:r>
            <a:endParaRPr lang="en-US" sz="113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 животе, голове, горле или в другом месте нельзя терпеть и скрывать. Взрослым важно знать, что происходит, чтобы вовремя помочь и не допустить ухудшения.
</a:t>
            </a:r>
            <a:endParaRPr lang="en-US" sz="113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рвота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кашель становится сильным или началась рвота, организму нужен покой и наблюдение взрослых. Самому лечиться опасно, потому что причина недомогания может быть серьёзной.
</a:t>
            </a:r>
            <a:endParaRPr lang="en-US" sz="113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 взрослым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мешают здоровью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630238" y="1545436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сладкого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и сладкие напитки в большом количестве вредят зубам и перебивают аппетит. После них организму труднее получить полезную еду, которая даёт силы для учёбы и игр.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630238" y="2171119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Фастфуд не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еда часто слишком жирная и солёная. Если есть её часто, телу не хватает полезных веществ, а чувствовать себя бодрым становится сложнее.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30238" y="2796801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мало спит, ему труднее сосредоточиться, играть и запоминать новое. Утром хочется зевать, а днём настроение становится капризным, будто батарейка почти села.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630238" y="3422484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время сидеть, мышцы слабеют, а спина быстро устаёт. Телу нужно ходить, бегать, прыгать и хотя бы иногда вставать из-за стола.
</a:t>
            </a:r>
            <a:endParaRPr lang="en-US" sz="1050" dirty="0"/>
          </a:p>
        </p:txBody>
      </p:sp>
      <p:sp>
        <p:nvSpPr>
          <p:cNvPr id="16" name="Text 6"/>
          <p:cNvSpPr txBox="1"/>
          <p:nvPr/>
        </p:nvSpPr>
        <p:spPr>
          <a:xfrm>
            <a:off x="630238" y="4048166"/>
            <a:ext cx="3758882" cy="569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руки и зубы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мыть руки и не чистить зубы, микробам становится проще попасть в организм. Тогда здоровье ослабевает, а неприятности появляются быстрее, чем хочется.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улыбка помогают чувствовать себя спокойнее. Когда вокруг дружелюбно, у ребёнка появляется больше сил учиться, играть и легче переносить трудные моменты.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игры, шутки и общение с друзьями снимают напряжение. После такого отдыха настроение становится лучше, а день кажется интереснее и длиннее.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семьёй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поделиться с близкими своими радостями и тревогами, внутри становится легче. Семья может поддержать, успокоить и помочь найти хорошее решение.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волнение слишком сильное, лучше выбрать тихое занятие: почитать, порисовать, послушать музыку или посидеть рядом с близкими. Так телу проще отдыхать.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 тоже помогает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дома и в школе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Проветривай комнату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в комнате помогает легче дышать и делает помещение менее душным. После проветривания становится приятнее делать уроки, читать и отдыхать.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стол и аккуратно разложенные вещи помогают быстрее находить нужное и меньше отвлекаться. В беспорядке устаёшь скорее, словно вещи решили устроить тайный квест.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одежда, мытые фрукты и свой носовой платок помогают уменьшить встречи с микробами. Чужие личные вещи лучше не брать, чтобы не переносить грязь.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руки и окружающие предметы чистые, организм тратит меньше сил на борьбу с микробами. Тогда остаётся больше энергии для учёбы, прогулок и игр.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полезное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полезный выбор зависит от ситуации и помогает сохранить силы, чистоту и спокойный вечер.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804012"/>
            <a:ext cx="306494" cy="2451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82342"/>
            <a:ext cx="324602" cy="288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помогает правильная посадка, а на переменах — движение и вода. Если следить за самочувствием, легче сосредоточиться и не уставать слишком быстро.
</a:t>
            </a:r>
            <a:endParaRPr lang="en-US" sz="1322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полезно ужинать вовремя, переодеваться в чистую одежду и спокойно готовиться ко сну. Без спешки вечер становится тише и помогает организму отдыхать.
</a:t>
            </a:r>
            <a:endParaRPr lang="en-US" sz="1336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перерыв с водой, прогулкой или спокойной игрой помогает не перегружаться. Когда чередуются дела и отдых, день проходит ровнее и веселее.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привычка помогает другой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поддерживать порядок в одном деле, легче держать порядок и в других. Так здоровье складывается из многих маленьких привычек, которые работают вместе.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дома и в школе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 маленьких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можно сделать что-то полезное для себя: подвигаться, поесть правильно, выспаться, умыться и сохранить хорошее настроение. Из таких простых дел и растёт крепкое здоровье.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2026-05-25T22:19:07Z</dcterms:created>
  <dcterms:modified xsi:type="dcterms:W3CDTF">2026-05-25T22:19:07Z</dcterms:modified>
</cp:coreProperties>
</file>