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прямоугольника и параллельность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увидеть параллельные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прямоугольник показывает сразу несколько идей геометрии: прямой угол, перпендикулярность и параллельность. Поэтому тема удобна для 7 класса и для решения задач без лишних измерений.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прямоугольник связывает углы и прямые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прямоугольником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 — это четырехугольник, у которого все углы прямые. Такое определение сразу задает его главную особенность и помогает узнавать фигуру по чертежу.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параллельны. Это позволяет использовать его как удобный пример при изучении признаков параллельности и построении чертежей.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стороны прямоугольника образуют прямой угол, значит они перпендикулярны. Именно поэтому фигура выглядит строго и симметрично.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квадратом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квадрат тоже является прямоугольником, потому что у него все углы равны 90°. Отличие квадрата в том, что все его стороны равны.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прямых угла дают готовый вывод о фигуре: это прямоугольник, а значит его противоположные стороны параллельны без дополнительных измерений.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прямых угла достаточно, чтобы сразу узнать прямоугольник и вывести параллельность противоположных сторон.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прямоугольника и его свойство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7895"/>
            <a:ext cx="4365000" cy="20348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четырехугольников из школьного курса геометрии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три фигуры по основным признакам, чтобы увидеть, чем прямоугольник отличается от близких ему четырехугольников.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отличительный признак прямоугольника — обязательные прямые углы; параллелограмм может их не иметь, а квадрат добавляет к признакам равенство всех сторон.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прямоугольника, квадрата и параллелограмма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чертеже показывают параллельные стороны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стрелками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отмечают одинаковыми стрелками. Такой знак сразу показывает, какие прямые имеют одно направление и не пересекаются.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прямоугольнике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стрелки ставят на противоположных сторонах, потому что именно они параллельны. Это помогает быстро читать чертеж и не путать их с соседними сторонами.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изображения подходят клетчатая бумага, рамка окна или классная доска. В этих предметах легко заметить прямые углы и стороны, идущие в одном направлении.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доказать, что прямые параллельны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с использованием прямого угла и признаков параллельности.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показывает, как один известный угол помогает восстановить остальные без дополнительных построений.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 смежных, соответственных и накрест лежащих углах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равен 60°, то равные ему углы тоже 60°, а смежный угол составляет 120°.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пересечении параллельных прямых секущей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двух прямых секущей соответствующие углы равны, то прямые параллельны. Этот признак удобно использовать на аккуратных чертежах и в задачах с линейкой.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накрест лежащие углы равны, можно сделать вывод о параллельности прямых. Такой способ часто помогает при анализе схем и геометрических построений.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в сумме дают 180°, прямые тоже параллельны. Этот признак связан со смежными углами и хорошо работает в задачах на вычисление.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прямоугольнике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признаки параллельности особенно полезны, потому что прямые углы уже известны. По ним легко восстановить параллельность противоположных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перпендикулярности и параллельности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перпендикуляр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перпендикулярны одной и той же прямой, они не могут пересечься. Поэтому их удобно считать параллельными и использовать это свойство в доказательствах.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на чертеже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каждая сторона образует прямой угол с соседней. Из-за этого фигура сохраняет строгую форму, а все четыре угла остаются равными 90°.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есть прямой угол, можно быстро проверить, не нарушена ли параллельность сторон. Это помогает находить ошибки до завершения решения.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фигуры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удобно при построении прямоугольников: достаточно провести перпендикуляры к одной прямой, а затем использовать параллельность, чтобы получить аккуратную фигуру.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20886"/>
            <a:ext cx="4164900" cy="19415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признаки параллельности прямых и свойства прямоугольника.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одному или двум углам делают вывод о параллельности прямых и свойствах прямоугольника.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найденный угол часто позволяет установить параллельность или восстановить остальные углы фигуры.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углы в задачах на параллельность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 окружающих предметах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тетрадный лист легко узнается по прямым углам и противоположным сторонам одинакового направления. На таком изображении удобно показывать диагонали, стороны и места пересечения, где видно, как свойства прямоугольника работают в реальности.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Тетрадный лист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дверь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и дверь выглядят по-разному, но их форма часто близка к прямоугольнику. У них можно выделить четыре угла, сравнить противоположные стороны и заметить, что фигура остается удобной и устойчивой для повседневного использования.
</a:t>
            </a:r>
            <a:endParaRPr lang="en-US" sz="1065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 классная доска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 классная доска помогают увидеть прямоугольник в школьном пространстве. На них легко провести линии параллельно краям, отметить прямые углы и понять, почему такая форма часто используется там, где важны порядок и точность.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прямоугольник одновременно имеет прямые углы, параллельные стороны и равные диагонали.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четырехугольников, 7 класс.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 — частный случай параллелограмма; квадрат обладает теми же признаками, но дополнительно имеет равные стороны.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прямоугольник отличается от других четырехугольников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прямоугольником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не всегда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равными сторонами может оказаться квадратом, ромбом или другим четырехугольником. Чтобы сделать вывод о прямоугольнике, нужно проверить именно наличие четырех прямых углов.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лежат в одном направлении, а перпендикулярные пересекаются под прямым углом. Эти свойства не заменяют друг друга, поэтому их нельзя путать при доказательствах и построениях.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не всё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четырехугольнике найден только один прямой угол, этого недостаточно для вывода о прямоугольнике. Нужно убедиться, что все остальные углы тоже прямые или что выполнены нужные признаки.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не только параллельны, но и равны. Забытая часть свойства приводит к неполным ответам в задачах на измерение, построение и сравнение фигур.
</a:t>
            </a:r>
            <a:endParaRPr lang="en-US" sz="10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четырехугольника на прямоугольник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измерении углов и признаках параллельности прямых.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четырехугольника равна 360°, поэтому в прямоугольнике она делится на четыре равные части.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четырехугольника: 360°; геометрия 7 класса.
</a:t>
            </a:r>
            <a:endParaRPr lang="en-US" sz="103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прямоугольника равны 90°, что подтверждает его определение и удобно для проверки чертежа.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углов прямоугольника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аксиома прямоугольника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углы четырехугольника прямые, можно сразу заключить, что это прямоугольник. Благодаря этому не нужно отдельно измерять каждую сторону и тратить время на лишние проверки.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 сокращает цепочку рассуждений в доказательствах. Она помогает быстрее находить параллельные стороны, проверять рисунки и уверенно переходить от признака фигуры к ее свойствам.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прямоугольника аксиома подсказывает, какие элементы обязательны: прямые углы и параллельные стороны. Это делает чертеж точным и облегчает работу с линейкой и угольником.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«Прямоугольник и параллельность», 7 класс.
</a:t>
            </a:r>
            <a:endParaRPr lang="en-US" sz="102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помогают быстро применить свойства прямого угла, параллельности и прямоугольника без лишних вычислений.
</a:t>
            </a:r>
            <a:endParaRPr lang="en-US" sz="127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прямоугольника позволяют находить ответы сразу по известному углу, стороне или диагонали.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 теме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242778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параллельности помогает перейти к свойствам параллелограмма, где важны противоположные стороны и углы. Прямоугольник служит удобным частным случаем для сравнения фигур.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 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прямых углов и параллельных сторон нужно при изучении трапеции и более сложных многоугольников. Эти свойства помогают распознавать фигуры на чертежах и в задачах.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 используют линейку, угольник и признаки параллельности. Тема учит точно проводить прямые линии и контролировать положение сторон на чертеже.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часто встречается в координатной плоскости и в формулах площади. Поэтому умение узнавать его свойства становится основой для следующих разделов геометрии.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дальнейшим изучением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узнают по четырем прямым углам, а его свойства помогают быстро доказывать параллельность сторон, находить неизвестные углы и замечать знакомую фигуру в чертежах и окружающих предметах.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2026-05-29T01:58:05Z</dcterms:created>
  <dcterms:modified xsi:type="dcterms:W3CDTF">2026-05-29T01:58:05Z</dcterms:modified>
</cp:coreProperties>
</file>