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здоровье человека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 влияет на болезни, риск и лечение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от наследственности к медицине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как признаки передаются от родителей к детям и почему у людей различается восприимчивость к болезням. Эти знания связывают школьную биологию с современной диагностикой, профилактикой и персонализированным лечением.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 — молекула, в которой записана наследственная информация. Она построена из нуклеотидов и служит главным носителем инструкций для развития, работы и обновления клеток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содержащий сведения о синтезе белка или РНК. Именно гены во многом определяют, какие функции будут выполнять клетки и ткани.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гена. Они объясняют, почему у людей могут различаться внешние и физиологические признаки, даже если речь идёт об одном и том же наследственном признаке.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совокупность всех генов организма. Он задаёт наследственную основу, но не действует изолированно: на её проявление влияют условия среды и образ жизни.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наблюдаемых признаков человека: от внешности до особенностей обмена веществ. Он формируется на основе генотипа и воздействия внешних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Хромосомы, ядро клетки и реализация наследственной информации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расположены в ядре и служат формой хранения наследственного материала. Такое расположение защищает ДНК и помогает клетке точно управлять передачей информации при делении.
</a:t>
            </a:r>
            <a:endParaRPr lang="en-US" sz="766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связана с белками-гистонами, которые обеспечивают её компактную упаковку. Благодаря этому длинная молекула помещается в ядре и остаётся доступной для считывания.
</a:t>
            </a:r>
            <a:endParaRPr lang="en-US" sz="841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перед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клетки ДНК удваивается, чтобы каждая дочерняя клетка получила полный набор наследственной информации. Это особенно важно для роста, восстановления тканей и развития организма.
</a:t>
            </a:r>
            <a:endParaRPr lang="en-US" sz="755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транскрипции с участка гена считывается информация для синтеза РНК. Так наследственная программа превращается в рабочий биологический сигнал, который клетка может использовать.
</a:t>
            </a:r>
            <a:endParaRPr lang="en-US" sz="767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ДНК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в кодирующих или регуляторных участках ДНК могут изменить синтез белка даже без изменения числа хромосом. Поэтому не только крупные, но и точечные изменения имеют значение для здоровья.
</a:t>
            </a:r>
            <a:endParaRPr lang="en-US" sz="7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 и клиническая генетика; обобщение по классификации наследственных болезней
</a:t>
            </a:r>
            <a:endParaRPr lang="en-US" sz="57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наследственных заболеваний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различаются по уровню изменения генетического материала: от одного гена до целой хромосомы или комплекса факторов.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многофакторные заболевания, а моногенные и хромосомные формы часто дают более чёткую генетическую картину.
</a:t>
            </a:r>
            <a:endParaRPr lang="en-US" sz="11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28914"/>
            <a:ext cx="3432300" cy="12669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болезней и их генетическая основа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конкретной мутацией, клиническими проявлениями и типом наследования.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особенно важно, потому что своевременное наблюдение и лечение снижают риск тяжёлых осложнений и улучшают прогноз.
</a:t>
            </a:r>
            <a:endParaRPr lang="en-US" sz="1198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генетика; типовые наследственные заболевания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 признаков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Аутосомно-доминантное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проявления признака достаточно одной изменённой копии гена. Поэтому он часто встречается в каждом поколении и может передаваться от одного из родителей.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Аутосомно-рецессивное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проявляется только при наличии двух изменённых аллелей. Носители одной копии могут не иметь симптомов, поэтому заболевание иногда неожиданно появляется у ребёнка.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 X-хромосомой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наследования связан с генами, расположенными на X-хромосоме. У мальчиков он проявляется чаще, потому что у них только одна X-хромосома.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признаки передаются по материнской линии, поскольку митохондрии ребёнок обычно получает из яйцеклетки. Это делает путь наследования особым и легко прослеживаемым.
</a:t>
            </a:r>
            <a:endParaRPr lang="en-US" sz="9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изменения ДНК к симптомам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наследственное изменение и факторы среды приводят к болезни.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онкологические заболевания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опухоли связаны с наследственными изменениями в генах BRCA1, BRCA2, TP53 и других генах, которые контролируют деление клеток и восстановление ДНК.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раков развивается из-за соматических мутаций, возникающих в течение жизни. Их накоплению способствуют внешние факторы и ошибки при копировании ДНК.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выявлять людей с повышенной вероятностью заболевания. Это позволяет раньше начать наблюдение, профилактику и при необходимости дополнительные обследования.
</a:t>
            </a:r>
            <a:endParaRPr lang="en-US" sz="1054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нормальной и опухолевой клетки показывает, что потеря контроля над делением — ключевой шаг в развитии опухоли и в нарушении работы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школьной биологии и медицины о многофакторных заболеваниях
</a:t>
            </a:r>
            <a:endParaRPr lang="en-US" sz="67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риск развития заболеваний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наследственная предрасположенность может проявиться по-разному в зависимости от образа жизни и условий среды.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чаще формируется как сумма факторов, поэтому профилактика может существенно изменить вероятность болезни даже при семейной отягощённости.
</a:t>
            </a:r>
            <a:endParaRPr lang="en-US" sz="1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Фармакогенетика: как гены влияют на лекарства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людей с разными вариантами генов один и тот же препарат может работать по-разному: у одних он быстро достигает нужного эффекта, у других действует слабее или слишком долго.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CYP
</a:t>
            </a:r>
            <a:pPr algn="l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семейства CYP кодируют ферменты печени, которые участвуют в распаде многих лекарств. Изменения в этих генах могут ускорять или замедлять метаболизм препарата и менять его концентрацию в крови.
</a:t>
            </a:r>
            <a:endParaRPr lang="en-US" sz="1215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дозы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Фармакогенетические данные помогают врачу учитывать индивидуальные особенности пациента. Это снижает риск передозировки, побочных эффектов и неэффективного лечения при ряде препаратов.
</a:t>
            </a:r>
            <a:endParaRPr lang="en-US" sz="1232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использует генетическую информацию вместе с клиническими данными. Такой подход делает лечение точнее и позволяет выбрать не только дозу, но и наиболее подходящее лекарство.
</a:t>
            </a:r>
            <a:endParaRPr lang="en-US" sz="11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 и клиническая генетика: стандартные методы диагностики
</a:t>
            </a:r>
            <a:endParaRPr lang="en-US" sz="749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генетической диагностики в медицине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решают разные задачи: одни ищут конкретные мутации, другие оценивают хромосомы или выявляют болезни до появления симптомов.
</a:t>
            </a:r>
            <a:endParaRPr lang="en-US" sz="1119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отличаются уровнем детализации и сроками применения: от быстрого поиска отдельных мутаций до раннего массового скрининга новорожденных.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и раннее выявление наследственных рисков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скрининга требует уточнения, назначают дополнительные генетические и биохимические исследования для постановки точного диагноза.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консультация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Семейно-генетическое консультирование помогает оценить вероятность наследования заболевания у детей и других родственников, а также понять характер риска.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подтвержденном риске начинают наблюдение и лечение как можно раньше, чтобы предотвратить осложнения и сохранить качество жизни.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неонатальный скрининг, который помогает обнаружить тяжелые наследственные болезни обмена веществ еще до появления выраженных симптомов.
</a:t>
            </a:r>
            <a:endParaRPr lang="en-US" sz="10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генетическое консультирование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основана на сборе семейного анамнеза, выборе теста, анализе результата и выдаче рекомендаций.
</a:t>
            </a:r>
            <a:endParaRPr lang="en-US" sz="10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3" y="1553825"/>
            <a:ext cx="2262914" cy="190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генетических исследований: три важные ситуации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может раскрывать не только состояние здоровья, но и семейные особенности человека. Поэтому результат должен храниться защищенно, а доступ к нему получают только уполномоченные специалисты и сам пациент.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исследуют детей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ребенка требует особой осторожности, потому что решение принимают взрослые, а последствия затрагивают будущее самого ребенка. Важно, чтобы исследование действительно помогало профилактике или лечению, а не создавало лишнюю тревогу.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находки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анализ выявляет изменения, которые не были целью исследования и не имеют однозначного клинического смысла. В таких случаях особенно важны корректное объяснение, информированное согласие и уважение к праву человека знать или не знать результат.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генетика; обобщение типичных ограничений молекулярной диагностики
</a:t>
            </a:r>
            <a:endParaRPr lang="en-US" sz="71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генетический тест не всегда дает однозначный ответ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современном анализе важно учитывать клиническую картину, семейный анамнез и то, какие участки ДНК реально были исследованы.
</a:t>
            </a:r>
            <a:endParaRPr lang="en-US" sz="116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варианта в ДНК еще не означает болезнь: интерпретация зависит от доказанной связи с симптомами, качества анализа и полноты обследования.
</a:t>
            </a:r>
            <a:endParaRPr lang="en-US" sz="11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при наличии генетической предрасположенности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помогает контролировать массу тела, улучшает обмен веществ и снижает риск многих хронических заболеваний, особенно если наследственная предрасположенность уже существует.
</a:t>
            </a:r>
            <a:endParaRPr lang="en-US" sz="755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без крайностей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 достаточным количеством овощей, белка и сложных углеводов, а также ограничение избытка соли, сахара и насыщенных жиров уменьшают нагрузку на сердечно-сосудистую систему.
</a:t>
            </a:r>
            <a:endParaRPr lang="en-US" sz="806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курения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усиливает действие многих факторов риска и особенно опасно для людей с семейной предрасположенностью к болезням сердца, сосудов и некоторым видам рака.
</a:t>
            </a:r>
            <a:endParaRPr lang="en-US" sz="898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визиты к врачу и скрининг позволяют заметить изменения раньше, чем появятся выраженные симптомы. Это особенно важно при наследственных рисках, требующих наблюдения.
</a:t>
            </a:r>
            <a:endParaRPr lang="en-US" sz="791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известен наследственный риск, рекомендации могут касаться не только одного человека, но и родственников. Семейный подход помогает вовремя начать наблюдение и профилактику.
</a:t>
            </a:r>
            <a:endParaRPr lang="en-US" sz="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образ жизни и распространенные заболевания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частых болезней решающими становятся не один, а сразу несколько факторов: наследственность, питание, активность, возраст и привычки.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заболевания обычно формируются при сочетании генетической предрасположенности и образа жизни, поэтому профилактика остается важной даже при семейном риске.
</a:t>
            </a:r>
            <a:endParaRPr lang="en-US" sz="1052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биология; обобщение по многофакторным заболеваниям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 в медицине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секвенирование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технологии становятся точнее и доступнее, поэтому причины редких наследственных болезней удается находить быстрее и в большем числе случаев.
</a:t>
            </a:r>
            <a:endParaRPr lang="en-US" sz="885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массивы медицинских данных помогают лучше оценивать риски и выбирать лечение с учетом генетических и клинических особенностей пациента.
</a:t>
            </a:r>
            <a:endParaRPr lang="en-US" sz="936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клеточная и генная терапия, а также подходы к редактированию генома, включая CRISPR, которые могут изменить лечение ряда тяжелых заболеваний.
</a:t>
            </a:r>
            <a:endParaRPr lang="en-US" sz="936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вопросы стоимости, доступности, точности интерпретации и этики, поэтому новые технологии требуют осторожного и ответственного применения.
</a:t>
            </a:r>
            <a:endParaRPr lang="en-US" sz="9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среда действуют вместе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 риски и различия в здоровье, но образ жизни и среда нередко определяют, как именно проявятся эти риски. Поэтому знание генов важно, но не заменяет профилактику и осознанный выбор.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2026-06-01T13:54:26Z</dcterms:created>
  <dcterms:modified xsi:type="dcterms:W3CDTF">2026-06-01T13:54:26Z</dcterms:modified>
</cp:coreProperties>
</file>