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 и жанры художественной литературы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 и их жанры помогают понять тему, форму произведения и способ изображения мира и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род и жанр произведения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 и жанры помогают упорядочить тексты и быстрее разобраться в том, как устроено произведение. Род отвечает за общий способ изображения (событие, чувство или действие), а жанр уточняет форму, объём и сюжетные особенности. В 7 классе это особенно важно при чтении сказок, басен, стихотворений, рассказов и пьес.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31241"/>
            <a:ext cx="4791900" cy="1670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 литературы: основные различия
</a:t>
            </a:r>
            <a:endParaRPr lang="en-US" sz="3109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задаёт способ изображения, а жанры внутри него уточняют форму произведения.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определить, что является главным в тексте (событие, чувство или действие), а жанр — понять, как произведение устроено и чем может быть наполнено.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литературной терминологии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род произведения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Опирайтесь на то, что в тексте главное: событие, чувство или действие.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Эпос: произведения о событиях и героях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эпических произведениях показывается, что происходит с героями: где и когда разворачивается действие. Часто есть связанный сюжет, а события сменяют друг друга по порядку — от завязки к развязке.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эпическим жанрам относят сказку, басню, рассказ, повесть и роман. Эти жанры различаются масштабом, но объединяются вниманием к событиям и к тому, как меняются герои.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эпоса важны поступки персонажей и их характеры. Через действия героев читатель понимает, кто они, как относятся к миру и какие испытания им приходится пройти.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эпический жанр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относится к эпосу: в ней есть сюжет, действующие герои и последовательность событий. Часто происходят чудесные события, герои проходят испытания, а сюжет строится вокруг борьбы добра и зла.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сказку сказкой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сказки может быть счастливым или служить поучением. Бывают народные сказки, которые передавались в устной традиции, и литературные, написанные конкретным автором. Примеры: «Колобок», «Снежная королева» Х. К. Андерсена, «Тёплый хлеб» К. Г. Паустовского.
</a:t>
            </a:r>
            <a:endParaRPr lang="en-US" sz="939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 литературные сказки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Рассказ, повесть и роман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обычно больше рассказа: в ней может быть несколько эпизодов. Герой раскрывается подробней — через разные ситуации и события из его 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 объёму текст, обычно сосредоточенный на одном событии или эпизоде. В центре — отдельный случай, который помогает понять характер или проблему героев.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— крупное эпическое произведение. Часто в нём много персонажей и несколько сюжетных линий, а события охватывают более широкий круг тем и отношений.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объём эпических жанров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обычно связано не только с длиной текста, но и с тем, насколько шире мир произведения и как много линий в нём переплетается.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героев и сложнее конфликт, тем чаще жанр оказывается крупнее: сказка и рассказ обычно компактнее, повесть и роман — масштабнее по содержанию.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учебное обобщение (качественное сравнение без числовых измерений)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мораль — главный вывод, поэтому жанр обычно невелик и легко читается «на одном дыхании».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объём позволяет быстро подвести итог и донести смысл в виде поучения.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 (обобщённое описание жанра)
</a:t>
            </a:r>
            <a:endParaRPr lang="en-US" sz="11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Лирика: мир чувств и переживаний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передаёт внутренний мир человека: настроение, чувства, мысли и впечатления. Здесь важнее переживание, чем последовательность событий, поэтому сюжет может почти отсутствовать.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произведения чаще всего небольшие, но насыщены смыслом. К жанрам лирики относят стихотворение, песню, ода, элегия и послание.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лирического текста обычно оказываются образность, ритм, рифма и звучание слов. Эти средства помогают сильнее «почувствовать» текст и запомнить его.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и гражданская лирика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помогает «увидеть» мир глазами героя: передаются времена года, состояние неба, лес, поле или город. У Ф. И. Тютчева и А. А. Фета природа часто становится зеркалом настроения человека.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лирика строится иначе: она выражает отношение к Родине, справедливости, памяти, долгу и ответственности. В таких стихах особенно важны точные слова, яркие образы и сильное эмоциональное впечатление у читателя.
</a:t>
            </a:r>
            <a:endParaRPr lang="en-US" sz="12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лирики в сравнении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эти признаки работают вместе: эмоциональный смысл поддерживают образность и звучание, а краткость помогает удержать внимание на главном переживании.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лирическое произведение ценят не за развитие сюжета, а за плотность чувств и выразительных средств — прежде всего слов и звучания.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теории о признаках лирики, 2026-05-15 (без измерений).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Драма: литература для сцены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строится на действиях героев и их речи: диалогах, репликах, смене интонаций. Поэтому читать драму полезно как «представлять» происходящее, а не только следить за событиями.
</a:t>
            </a:r>
            <a:endParaRPr lang="en-US" sz="1267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 реплики персонажей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 большое значение имеют ремарки — авторские указания о жестах, интонациях, перемещениях и обстановке. Они помогают актёрам и читателю точно понять, как сыграть каждую сцену.
</a:t>
            </a:r>
            <a:endParaRPr lang="en-US" sz="1291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Ремарки автора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драмы особенно важно столкновение характеров и развитие действия на сцене. Именно конфликт двигает текст вперёд и делает каждую реплику ответом на предыдущее действие.
</a:t>
            </a:r>
            <a:endParaRPr lang="en-US" sz="1289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на первом плане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жанрам драмы относят трагедию, комедию и собственно драму. В каждом случае тон и смысл конфликта различаются: одни произведения подводят к печальному финалу, другие — к осмысленному смеху.
</a:t>
            </a:r>
            <a:endParaRPr lang="en-US" sz="1257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направления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драмы и их признаки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жанр по типу конфликта и преобладающему тону произведения
</a:t>
            </a:r>
            <a:endParaRPr lang="en-US" sz="17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род отличается от жанра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литературы — это большая группа произведений, объединённых общим способом изображения. Он отвечает на вопрос «как устроено представление мира» и обычно связан с событием, чувством или действием.
</a:t>
            </a:r>
            <a:endParaRPr lang="en-US" sz="1351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— более точная форма внутри рода. Он уточняет особенности построения, объём и ожидания читателя: например, в эпосе бывают сказка, рассказ, повесть и роман.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«род — жанр» помогает не путать задачи произведения. По роду мы понимаем способ изображения, а по жанру — какие детали искать в тексте: конфликт, мораль, настроение или особенности речи героев.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род включает разные жанры. Так, эпос объединяет разные эпические формы, лирика — стихотворение и песню, а драма — комедию и трагедию. Поэтому общий тип не равен конкретной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2142" y="1215700"/>
            <a:ext cx="3982615" cy="258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жанров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 какому роду относится жанр, примерные масштабы текста и главная «опора» произведения — то, что сильнее всего удерживает внимание читателя.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сюжет и больше героев, тем обычно больше объём: это особенно заметно при сравнении рассказа, повести и романа.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признаки жанров в школьном курсе литературы, 2026-05-15.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жанр помогает понять текст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задаёт «подсказку», что искать при чтении. В сказке ожидаются чудесные события, в рассказе — один важный эпизод, а в комедии — смешные ситуации и конфликт, раскрывающий характеры.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обычно направляет к выводу: в ней важна мораль, которая объясняет смысл поступков. В стихотворении на первый план выходят чувства, образность и звучание слов — именно они создают впечатление.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жанра ускоряет понимание замысла автора и помогает точнее определить тему произведения. Это особенно полезно в школьной программе, где тексты часто предлагаются для анализа по признакам жанра.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чтения 7 класса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когда сказка учит, а чудо работает на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стихии сказки А. С. Пушкина событие быстро вовлекает читателя и меняет судьбу героя. Чудесное здесь не «просто волшебство», а испытание: оно проверяет характер и помогает понять, что добро не исчезает, а проходит путь трудностей. Так жанр ведёт к ясному итоговому смыслу.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Крылов: басня как короткий разговор о человеческих слабостях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И. А. Крылова читаются легко, но по смыслу они точны. В небольшой истории действуют образы, которые позволяют увидеть знакомые недостатки людей: хитрость, жадность, самоуверенность. Мораль помогает не только запомнить текст, но и сделать вывод о поведении и поступках.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Фет: природа говорит голосом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Ф. И. Тютчева и А. А. Фета показывают, как один и тот же пейзаж может звучать по-разному в зависимости от настроения. Природа становится образом переживания: небо, свет, ветер или тишина помогают передать внутреннее состояние. Лирический жанр делает читателя соучастником этого «переживания».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рода, жанра и примера произведения
</a:t>
            </a:r>
            <a:endParaRPr lang="en-US" sz="299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род объединяет несколько жанров, а жанр уточняет форму внутри рода. Примеры школьного чтения распределяются по этой логике без смешения уровней.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подчёркивает: чтобы правильно понимать текст, важно различать крупную классификацию (род) и конкретную форму (жанр), а примеры авторов связывают теорию с чтением.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Обобщающая учебная схема классификации родов и жанров (без количественных данных), 2026-05-15.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родах и жанрах литературы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Эпос, лирика и драма различаются способом изображения мира: событие, чувство и действие. Жанры уточняют форму, объём и построение. Это помогает узнавать тексты, сравнивать и точнее понимать авторский замысел.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2026-05-15T05:02:17Z</dcterms:created>
  <dcterms:modified xsi:type="dcterms:W3CDTF">2026-05-15T05:02:17Z</dcterms:modified>
</cp:coreProperties>
</file>