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уравнения в курсе алгебры 11 класса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Логарифмы, ОДЗ, свойства и методы решения в одной теме.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завершает изучение степеней и показательных функций, а логарифмы применяются в науке, технике и повседневных измерениях: от pH и децибел до моделей роста и убывания, где процессы описываются нелинейно и точно.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логарифмические уравнения важны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логарифмическим уравнением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Логарифмическим называют уравнение, в котором неизвестная входит под знак логарифма, в его основание или одновременно в несколько логарифмических выражений. Это определяет особую логику решения.
</a:t>
            </a:r>
            <a:endParaRPr lang="en-US" sz="893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 уравнении log2(x−1)=3 неизвестное находится внутри аргумента логарифма. Здесь важно не только найти x, но и проверить, допустим ли сам аргумент.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прием состоит в переходе от логарифмической формы к равносильной показательной записи. Такой переход возможен только тогда, когда соблюдены все условия определенности выражения.
</a:t>
            </a:r>
            <a:endParaRPr lang="en-US" sz="965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показательной функцией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и степень — взаимно обратные действия. Поэтому понимание показательной функции помогает быстрее преобразовывать уравнения и видеть, как устроен их 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логарифмического выражения
</a:t>
            </a:r>
            <a:endParaRPr lang="en-US" sz="206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логарифма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логарифма основание должно быть положительным и не равным единице. Эти ограничения задают базовые рамки задачи и исключают выражения, которые не имеют смысла в школьной алгебре.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логарифма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логарифма обязан быть строго положительным. Если внутри логарифма получается ноль или отрицательное число, выражение не определено, даже если дальнейшие преобразования выглядят верными.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допустимые значения переменной собираются в область допустимых значений. Её удобно проверять до преобразований, чтобы не работать с заведомо невозможными случаями и не терять время на лишние расчеты.
</a:t>
            </a:r>
            <a:endParaRPr lang="en-US" sz="938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корней ОДЗ обязательно используется еще раз. Именно здесь чаще всего обнаруживаются формально полученные, но неверные решения, нарушающие условие положительности аргумента.
</a:t>
            </a:r>
            <a:endParaRPr lang="en-US" sz="9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логарифмической функции и его связь с уравнениями
</a:t>
            </a:r>
            <a:endParaRPr lang="en-US" sz="199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y=logax всегда проходит через точку (1; 0), потому что логарифм единицы равен нулю при любом допустимом основании. Эта точка помогает быстро ориентироваться на координатной плоскости.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a&gt;1 график возрастает, а при 0&lt;a&lt;1 убывает. От этого зависит, как расположены решения по оси x и как меняется значение логарифма при росте аргумента.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асимптота совпадает с прямой x=0, поскольку логарифм не определен при нулевом и отрицательных аргументах. Это наглядно объясняет границы области допустимых значений.
</a:t>
            </a:r>
            <a:endParaRPr lang="en-US" sz="96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решениями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оценить, сколько корней может иметь уравнение, и заметить возможные лишние решения. Иногда именно графическое представление показывает, где преобразование нарушает равносильность.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класса; общеизвестные свойства логарифмов
</a:t>
            </a:r>
            <a:endParaRPr lang="en-US" sz="966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позволяют превращать сложные выражения в более удобную форму и сводить уравнения к привычным алгебраическим действиям.
</a:t>
            </a:r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преобразования равны по значимости, но выбираются по структуре выражения: произведение, частное или степень.
</a:t>
            </a:r>
            <a:endParaRPr lang="en-US" sz="126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свойства логарифмов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логарифмических уравнений
</a:t>
            </a:r>
            <a:endParaRPr lang="en-US" sz="2316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ОДЗ
</a:t>
            </a:r>
            <a:pPr algn="l" indent="0" marL="0">
              <a:lnSpc>
                <a:spcPct val="115000"/>
              </a:lnSpc>
              <a:buNone/>
            </a:pPr>
            <a:r>
              <a:rPr lang="en-US" sz="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допустимые значения переменной: проверяют основание логарифма и положительность всех аргументов. Это позволяет сразу исключить заведомо невозможные варианты и задает границы дальнейших преобразований.
</a:t>
            </a:r>
            <a:endParaRPr lang="en-US" sz="697" dirty="0"/>
          </a:p>
        </p:txBody>
      </p:sp>
      <p:sp>
        <p:nvSpPr>
          <p:cNvPr id="12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свойства логарифмов, чтобы объединить или раскрыть логарифмические записи. На этом этапе важно сохранять равносильность и не менять структуру уравнения без необходимости.
</a:t>
            </a:r>
            <a:endParaRPr lang="en-US" sz="723" dirty="0"/>
          </a:p>
        </p:txBody>
      </p:sp>
      <p:sp>
        <p:nvSpPr>
          <p:cNvPr id="13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Перейти к удобной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уравнение переводят в показательную или обычную алгебраическую форму. Часто именно здесь логарифмы исчезают, а задача сводится к линейному, квадратному или рациональному уравнению.
</a:t>
            </a:r>
            <a:endParaRPr lang="en-US" sz="723" dirty="0"/>
          </a:p>
        </p:txBody>
      </p:sp>
      <p:sp>
        <p:nvSpPr>
          <p:cNvPr id="14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уравнение решают стандартными методами алгебры. Однако найденные значения пока считаются только кандидатами в ответ, а не окончательным решением задачи.
</a:t>
            </a:r>
            <a:endParaRPr lang="en-US" sz="798" dirty="0"/>
          </a:p>
        </p:txBody>
      </p:sp>
      <p:sp>
        <p:nvSpPr>
          <p:cNvPr id="15" name="Text 6"/>
          <p:cNvSpPr txBox="1"/>
          <p:nvPr/>
        </p:nvSpPr>
        <p:spPr>
          <a:xfrm>
            <a:off x="5279175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этап — подстановка корней в исходное уравнение и сверка с ОДЗ. Эта проверка особенно важна, потому что преобразования могут создать лишние корни или, наоборот, потерять их.
</a:t>
            </a:r>
            <a:endParaRPr lang="en-US" sz="7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решения логарифмического уравнения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от исходной записи до ответа с обязательной проверкой ОДЗ.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одинаковыми основаниями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логарифмов одинаковы, а ОДЗ выполнена, можно приравнять аргументы. Это один из самых удобных случаев, потому что логарифмы фактически «снимаются» с обеих частей уравнения.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получаемого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к аргументам задача обычно превращается в линейное, квадратное или рациональное уравнение. Поэтому школьнику важно уверенно владеть базовыми алгебраическими приемами.
</a:t>
            </a:r>
            <a:endParaRPr lang="en-US" sz="101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корректности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простом случае проверка обязательна: оба аргумента должны оставаться положительными. Без этого можно получить ответ, который не соответствует исходной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основанию логарифма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основания различаются, используют формулу loga b=logc b / logc a. Она позволяет выразить любой логарифм через удобное общее основание и сравнивать записи в едином формате.
</a:t>
            </a:r>
            <a:endParaRPr lang="en-US" sz="79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часто берут основания 10 или e, потому что они привычны для вычислений и часто используются в математике и естественных науках. Это упрощает преобразования и записи.
</a:t>
            </a:r>
            <a:endParaRPr lang="en-US" sz="756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основанию помогает свести разные логарифмы к общей форме и затем решить уравнение более стандартным способом. Особенно полезен этот прием при неодинаковых основаниях.
</a:t>
            </a:r>
            <a:endParaRPr lang="en-US" sz="723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преобразованиях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дробями нужно следить, чтобы знаменатель не обращался в ноль и чтобы каждое преобразование оставалось равносильным. Ошибка на этом этапе легко приводит к неверному ответу.
</a:t>
            </a:r>
            <a:endParaRPr lang="en-US" sz="7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34492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способов решения логарифмических уравнений по программе алгебры 11 класса.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решения выбирают по структуре уравнения: одинаковые основания, набор свойств логарифмов, повторяющееся выражение или разные основания.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не решают «одним шаблоном»: сначала анализируют вид записи, затем подбирают наиболее короткий и безопасный путь к ответу.
</a:t>
            </a:r>
            <a:endParaRPr lang="en-US" sz="1189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решения логарифмических уравнений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4479" y="1167050"/>
            <a:ext cx="3753092" cy="335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переменной в задачах с логарифмами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повторяющийся фрагмент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выражение, которое встречается несколько раз, например loga f(x) или ln f(x). Именно оно становится новой переменной, чтобы упростить запись и структуру уравнения.
</a:t>
            </a:r>
            <a:endParaRPr lang="en-US" sz="897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Свести задачу к алгебре
</a:t>
            </a:r>
            <a:pPr algn="l" indent="0" marL="0">
              <a:lnSpc>
                <a:spcPct val="115000"/>
              </a:lnSpc>
              <a:buNone/>
            </a:pPr>
            <a:r>
              <a:rPr lang="en-US" sz="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исходное уравнение часто превращается в линейное, квадратное или рациональное. Это делает решение доступным без прямой работы с несколькими логарифмическими членами одновременно.
</a:t>
            </a:r>
            <a:endParaRPr lang="en-US" sz="773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и вернуть x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находят t, затем выполняют обратную подстановку и получают уравнение относительно x. На этом этапе важно не потерять связь с исходным логарифмическим выражением.
</a:t>
            </a:r>
            <a:endParaRPr lang="en-US" sz="897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допустимость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шаг — проверка найденных значений по области допустимых значений. Она особенно важна, потому что замена переменной может скрыть лишние корни или недопустимые аргументы.
</a:t>
            </a:r>
            <a:endParaRPr lang="en-US" sz="8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уравнения и логарифмические неравенства
</a:t>
            </a:r>
            <a:endParaRPr lang="en-US" sz="2116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монотонность важна при сопоставлении выражений с разными основаниями и при сведении их к аргументам. Она объясняет, почему равенство и неравенство обрабатываются по-разному.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уравнениями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0&lt;a&lt;1, функция убывает, и знак неравенства меняется на противоположный. Поэтому одинаковая формальная операция в разных основаниях приводит к разным результатам и требует особой внимательности.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направления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a&gt;1 логарифмическая функция возрастает, поэтому при сравнении логарифмов знак неравенства сохраняется. Это свойство помогает переходить от логарифмической записи к сравнению аргументов без потери смысла.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функции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типичных ошибок в школьных задачах по логарифмам.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статистику, а структуру риска: ошибки возникают на каждом этапе решения, от записи ОДЗ до финальной проверки корней.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опасно пропустить проверку ответа: именно тогда формально верное преобразование приводит к неправильному результату.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логарифмических уравнений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типового примера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ОДЗ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log2(x−1)+log2(x−3)=3 сначала находим область допустимых значений: оба аргумента должны быть положительными, значит x&gt;3. Без этого шага дальнейшие преобразования теряют смысл.
</a:t>
            </a:r>
            <a:endParaRPr lang="en-US" sz="723" dirty="0"/>
          </a:p>
        </p:txBody>
      </p:sp>
      <p:sp>
        <p:nvSpPr>
          <p:cNvPr id="13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Объединить логарифмы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свойство суммы логарифмов и получаем log2((x−1) (x−3))=3. Теперь в записи остается один логарифм, что позволяет перейти к более простой форме решения.
</a:t>
            </a:r>
            <a:endParaRPr lang="en-US" sz="822" dirty="0"/>
          </a:p>
        </p:txBody>
      </p:sp>
      <p:sp>
        <p:nvSpPr>
          <p:cNvPr id="14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Перейти к 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логарифмической формы получаем равносильное уравнение (x−1) (x−3)=8. Это уже обычное алгебраическое выражение, которое раскрывается через умножение скобок.
</a:t>
            </a:r>
            <a:endParaRPr lang="en-US" sz="789" dirty="0"/>
          </a:p>
        </p:txBody>
      </p:sp>
      <p:sp>
        <p:nvSpPr>
          <p:cNvPr id="15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квадратное
</a:t>
            </a:r>
            <a:pPr algn="l" indent="0" marL="0">
              <a:lnSpc>
                <a:spcPct val="115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выходит x^2−4x−5=0. Решая квадратное уравнение, находим два корня, но оба они должны пройти проверку по области допустимых значений.
</a:t>
            </a:r>
            <a:endParaRPr lang="en-US" sz="882" dirty="0"/>
          </a:p>
        </p:txBody>
      </p:sp>
      <p:sp>
        <p:nvSpPr>
          <p:cNvPr id="16" name="Text 6"/>
          <p:cNvSpPr txBox="1"/>
          <p:nvPr/>
        </p:nvSpPr>
        <p:spPr>
          <a:xfrm>
            <a:off x="5279175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и выбрать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требуется x&gt;3, из найденных значений подходит только тот корень, который удовлетворяет исходному логарифмическому уравнению. Остальной ответ исключается как недопустимый.
</a:t>
            </a:r>
            <a:endParaRPr lang="en-US" sz="7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логарифмических уравнений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уравнения помогают находить момент времени, когда величина достигает заданного значения в моделях роста или убывания. Так описывают процессы, которые меняются не равномерно, а по экспоненциальному закону.
</a:t>
            </a:r>
            <a:endParaRPr lang="en-US" sz="1041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pH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химии логарифмическая запись связана с кислотностью растворов и шкалой pH. Уравнения позволяют вычислять концентрацию и сравнивать среды, опираясь на измеряемые параметры, а не на абстрактные символы.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и технике логарифмы применяют для анализа интенсивности звука, ослабления сигналов и других величин, которые удобно измерять в относительных шкалах. Это упрощает описание больших диапазонов значений.
</a:t>
            </a:r>
            <a:endParaRPr lang="en-US" sz="1088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Радиоактивный распад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процессов распада логарифмические уравнения используют, чтобы найти время, за которое остаётся заданная доля вещества. Здесь логарифм переводит экспоненциальную зависимость в удобную для расчёта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навыки для контрольных и экзаменационных заданий
</a:t>
            </a:r>
            <a:endParaRPr lang="en-US" sz="189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определение ОДЗ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нужно сразу установить допустимые значения аргументов и основания. Этот навык экономит время и помогает избежать ошибок, которые невозможно исправить простым преобразованием.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работа с формулами
</a:t>
            </a:r>
            <a:pPr algn="l" indent="0" marL="0">
              <a:lnSpc>
                <a:spcPct val="115000"/>
              </a:lnSpc>
              <a:buNone/>
            </a:pPr>
            <a:r>
              <a:rPr lang="en-US" sz="4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часто встречаются суммы, разности и степени логарифмов, поэтому важно без пауз применять свойства и сводить выражение к удобному виду. Именно здесь проверяется точность алгебраических преобразований.
</a:t>
            </a:r>
            <a:endParaRPr lang="en-US" sz="1017" dirty="0"/>
          </a:p>
        </p:txBody>
      </p:sp>
      <p:sp>
        <p:nvSpPr>
          <p:cNvPr id="9" name="Text 4"/>
          <p:cNvSpPr txBox="1"/>
          <p:nvPr/>
        </p:nvSpPr>
        <p:spPr>
          <a:xfrm>
            <a:off x="4450775" y="1605388"/>
            <a:ext cx="27375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правильного решения полученные значения необходимо подставить в исходное уравнение. В экзаменационных заданиях это особенно важно, потому что лишний корень может полностью исказить итоговый результат.
</a:t>
            </a:r>
            <a:endParaRPr lang="en-US" sz="10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647498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логарифмов из школьного курса алгебры 11 класса.
</a:t>
            </a:r>
            <a:endParaRPr lang="en-US" sz="96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собрана как краткая опора для решения типовых уравнений: формулы раскрытия, свёртки и перехода к новому основанию.
</a:t>
            </a:r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задачах используются формулы произведения, степени и перехода к новому основанию: они быстрее всего приводят уравнение к рабочему виду.
</a:t>
            </a:r>
            <a:endParaRPr lang="en-US" sz="1197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формул по теме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решения и критерии правильного ответа
</a:t>
            </a:r>
            <a:endParaRPr lang="en-US" sz="229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ОДЗ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убеждаются, что все аргументы логарифмов положительны, а основания допустимы. Если хотя бы одно условие нарушено, найденный корень не может входить в окончательный ответ.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 исходное
</a:t>
            </a:r>
            <a:pPr algn="l" indent="0" marL="0">
              <a:lnSpc>
                <a:spcPct val="115000"/>
              </a:lnSpc>
              <a:buNone/>
            </a:pPr>
            <a:r>
              <a:rPr lang="en-US" sz="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каждое значение подставляют именно в исходное уравнение, а не в преобразованное. Это позволяет заметить лишние решения, появившиеся после возведения в степень или замены переменной.
</a:t>
            </a:r>
            <a:endParaRPr lang="en-US" sz="1079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все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корень проходит проверку и по ОДЗ, и по исходной записи, его оставляют в ответе. Такой порядок делает решение строгим и защищает от типичных ошибок оформления.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уравнения: от формулы к точному ответу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уравнения требуют аккуратности, но решаются по ясному алгоритму: ОДЗ, преобразование, переход к равносильной форме и проверка. Этот набор приёмов делает решение надёжным и осмысленным.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2026-05-30T04:44:37Z</dcterms:created>
  <dcterms:modified xsi:type="dcterms:W3CDTF">2026-05-30T04:44:37Z</dcterms:modified>
</cp:coreProperties>
</file>