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 межвоенный период и образование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войны, СССР после Гражданской войны: политика, безопасность и признание.
</a:t>
            </a:r>
            <a:endParaRPr lang="en-US" sz="3727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перемены и внешний мир
</a:t>
            </a:r>
            <a:endParaRPr lang="en-US" sz="166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СССР и международная политика после Первой мировой войны развивались одновременно: внутреннее укрепление страны зависело от внешней безопасности, а отношение Европы к СССР — от исхода Гражданской войны.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 главный вопрос темы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новый послевоенный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8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1918 года Европа пыталась построить новый порядок, но границы и союзы оставались спорными, а напряжение между державами никуда не исчезло.
</a:t>
            </a:r>
            <a:endParaRPr lang="en-US" sz="892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завершилось оформление СССР, и советское государство стало искать признание, безопасность и возможности для восстановления хозяйства.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рождение СССР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нарастание угроз
</a:t>
            </a:r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мировой кризис усилил радикализацию, а рост агрессивных режимов заставил СССР пересматривать внешнеполитические приоритеты.
</a:t>
            </a:r>
            <a:endParaRPr lang="en-US" sz="906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1939 году дипломатические манёвры и страх новой войны привели к резкому изменению курса и новому расчёту сил.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1939: переломный выбор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мир: новые правила и скрытая нестабильность
</a:t>
            </a:r>
            <a:endParaRPr lang="en-US" sz="189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порядок, старые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закрепила итоги войны, но не устранила противоречия между победителями и побеждёнными, поэтому её устойчивость с самого начала была ограниченной.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коллективная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должна была предотвращать конфликты, однако не располагала достаточными средствами давления и не могла гарантировать безопасность всем государствам одинаково.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Европе границы часто воспринимались как временные, а значит — спорные. Это создавало почву для кризисов и взаимных претензий между соседними странами.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Реваншизм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не приняли послевоенное устройство как окончательное. Их реваншистские настроения постепенно подтачивали всю европейскую систему стабилизации.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Гражданской войны и переход к восстановлению
</a:t>
            </a:r>
            <a:endParaRPr lang="en-US" sz="2241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завершилась победой большевиков, но страна вышла из неё истощённой: разрушенная экономика, потери населения и ослабленные институты требовали немедленного восстановления.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приоритетов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1920–1922 годов показали пределы силового решения внутренних конфликтов. После этого курс сместился от мобилизации к управлению и стабилизации.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стремилась укрепить контроль над территорией и хозяйством, потому что без этого невозможно было ни удержать страну, ни вести внешнюю политику.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на мир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устало от войны, поэтому лозунги непрерывной революции уступили место задаче выживания и восстановления нормальной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СССР: 1922 год и федеративный принцип
</a:t>
            </a:r>
            <a:endParaRPr lang="en-US" sz="2288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был создан Союз ССР — государство, объединившее несколько советских республик на федеративной основе и закрепившее их политическое единство.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Федеративный принцип позволил сочетать формальное объединение республик с централизованным управлением, что усилило внутреннюю управляемость страны после периода войны и разрухи.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политическая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СССР придало советской власти более чёткую государственную форму, понятную внешнему миру, а значит, упростило переговоры о признании и сотрудничестве.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дипломатии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союз стал основой для более последовательной дипломатии: за ним стояло уже не временное революционное образование, а крупное государство с устойчивыми институтами.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советской внешней политики в начале 1920-х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СССР стремился обезопасить свои границы, потому что после войны любая новая военная угроза могла сорвать восстановление и подорвать власть.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важным было международное признание: без него Советский Союз оставался бы в положении спорного и частично изолированного государства.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контакты были необходимы для восстановления промышленности, транспорта и торговли, поэтому внешняя политика тесно связывалась с практическими хозяйственными интересами.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Тактические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дипломатия искала и временные союзы, если они помогали выиграть время и ослабляли давление со стороны потенциальных противников.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контактам: первые дипломатические шаги
</a:t>
            </a:r>
            <a:endParaRPr lang="en-US" sz="22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советской дипломатии в начале 1920-х годов: от контактов к признанию.
</a:t>
            </a:r>
            <a:endParaRPr lang="en-US" sz="157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связей через договоры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СССР активно заключал торговые соглашения, чтобы восстановить обмен с Европой и получить доступ к товарам, оборудованию и рынкам.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рубежей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о границах и ненападении снижали риск вооружённых конфликтов и помогали закрепить хотя бы временную стабильность на западных и южных рубежах.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через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соглашение работало как сигнал: советское государство готово вести переговоры на равных и соблюдать международные обязательства.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выход из 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шла неравномерно, но именно договорная дипломатия постепенно выводила СССР из статуса страны, которую многие европейские правительства предпочитали игнорировать.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Рапалло 1922: сближение с Германией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претензий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1922 года стал для СССР и Германии способом выйти за рамки послевоенной изоляции. Обе стороны отказались от взаимных претензий и восстановили дипломатические отношения.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открыло путь к экономическому сотрудничеству. Для Советской России это было особенно важно: стране требовались технологии, рынки и внешние связи для восстановления хозяйства.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Версальской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Рапалло показал, что международный порядок после Версаля не был устойчивым. Две изолированные державы нашли общий интерес, обойдя ограничения, навязанные победителями Первой мировой войны.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СССР этот договор стал важным дипломатическим прорывом. Он подтвердил, что советское государство может действовать как самостоятельный и признанный участник международных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 Лига Наций: возможности и пределы
</a:t>
            </a:r>
            <a:endParaRPr lang="en-US" sz="2818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дипломатия рассматривала Лигу Наций как канал для легитимного участия в мировой политике, но доверие к СССР оставалось ограниченным из-за идеологических разногласий и памяти о революции.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к обсуждению вопросов безопасности открывало СССР доступ к европейской дипломатии, однако реальное влияние сдерживалось настороженностью многих государств и неравенством политических позиций.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Москвы Лига Наций была важна прежде всего как площадка против возможной агрессии, но механизм коллективной безопасности работал медленно и зависел от согласия крупных держав.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интеграции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участия показал: СССР можно было включить в европейский порядок формально, но полностью снять подозрения и обеспечить равноправие в 1920–1930-е годы не удавалось.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 как идеологический фактор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Коминтерна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Коминтерн был создан в 1919 году как центр координации коммунистических партий и распространения революционной идеи за пределами СССР, что сразу придало ему международное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советского руководства он служил идеологическим инструментом влияния, но его деятельность часто воспринималась на Западе как признак вмешательства во внутренние дела других стран.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подозрений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дипломатия СССР стремилась к прагматизму, существование Коминтерна напоминало европейским правительствам о революционном происхождении советского государства и усиливало взаимное недоверие.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межвоенный период это сочетание официальной дипломатии и революционной риторики делало советскую внешнюю политику противоречивой в глазах многих иностранных наблюдателей.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период передышки и осторожности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СССР последовательно расширял торговые и дипломатические связи, стараясь не втягиваться в новые конфликты и одновременно закрепить результаты восстановления.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 1924 год: именно тогда нормализация связей стала заметнее. Данные отражают осторожное, но устойчивое расширение внешнеполитических контактов.
</a:t>
            </a:r>
            <a:endParaRPr lang="en-US" sz="147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межвоенной дипломатии СССР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1930-х: кризис и рост угроз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подорвала экономическую стабильность и усилила социальную напряжённость, что в ряде стран способствовало росту радикальных движений и поддержке авторитарных решений.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реваншизм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приход нацистов к власти означал ускоренную милитаризацию и отказ от ограничений Версаля, а в Италии укреплялся фашистский курс на внешнюю экспансию.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фронт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 Дальнем Востоке усиливала давление на соседей, что делало угрозу для СССР не только европейской, но и азиатской.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приоритетов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советская дипломатия всё настойчивее искала союзников против агрессоров, понимая, что прежняя система сдерживания быстро теряет эффективность.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курс к коллективной безопасности
</a:t>
            </a:r>
            <a:endParaRPr lang="en-US" sz="2777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СССР искал безопасность через договоры, а западные державы отвечали осторожно и не всегда последовательно.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стремился превратить переговоры в реальные гарантии, но западные партнёры избегали решительных обязательств. Это ослабляло коллективную безопасность и оставляло пространство для манёвра Германии.
</a:t>
            </a:r>
            <a:endParaRPr lang="en-US" sz="1363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межвоенной дипломатии СССР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как проверка внешней политики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конфликт начался как внутренний политический кризис, но быстро превратился в международное испытание: на стороне республики и мятежников действовали внешние силы.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поддерживал республиканцев, стремясь сдержать распространение фашизма и сохранить баланс сил в Европе, однако помощь была ограничена сложной международной обстановкой.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активно вмешивались в ход войны, что подрывало принцип невмешательства и показывало, что официальные договорённости не останавливают агрессоров.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недоверия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Испании убедил Москву, что декларации союзников не равны реальной поддержке, а дипломатическая осторожность Запада может обернуться отказом от совместных действий.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1938 и разрушение системы безопасности
</a:t>
            </a:r>
            <a:endParaRPr lang="en-US" sz="2496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Весна—лето 1938
</a:t>
            </a:r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усиливает давление на Чехословакию, используя вопрос Судетских земель как повод для пересмотра послевоенного порядка в Центральной Европе.
</a:t>
            </a:r>
            <a:endParaRPr lang="en-US" sz="906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Франция выбирают курс уступок, рассчитывая избежать большой войны ценой компромисса с Гитлером.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умиротворения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29–30 сентября 1938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Чехословакия теряет гарантии безопасности, а СССР приходит к выводу, что западные обещания ненадёжны и нужно искать новые варианты действий.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доверия
</a:t>
            </a:r>
            <a:endParaRPr lang="en-US" sz="980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1939 год: смена тактики и пакт с Германией
</a:t>
            </a:r>
            <a:endParaRPr lang="en-US" sz="293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СССР в условиях срыва коллективной безопасности и роста угрозы войны в Европе
</a:t>
            </a:r>
            <a:endParaRPr lang="en-US" sz="136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для СССР и Европы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Межвоенный период не обеспечил устойчивой безопасности. Напротив, каждая уступка агрессору сокращала пространство для дипломатии и подталкивала Европу к новой войне.
</a:t>
            </a:r>
            <a:endParaRPr lang="en-US" sz="1556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событий 1919–1939 годов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итогов показывает взаимосвязь внутренней консолидации и внешней политики: безопасность СССР зависела не только от армии, но и от баланса сил в Европе.
</a:t>
            </a:r>
            <a:endParaRPr lang="en-US" sz="150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между восстановлением и угрозами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1919 и 1939 годами СССР прошёл путь от борьбы за признание к поиску коллективной безопасности и затем к жёсткому политическому расчёту. Этот опыт определил его место в Европе.
</a:t>
            </a:r>
            <a:endParaRPr lang="en-US" sz="40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2026-07-26T14:29:18Z</dcterms:created>
  <dcterms:modified xsi:type="dcterms:W3CDTF">2026-07-26T14:29:18Z</dcterms:modified>
</cp:coreProperties>
</file>